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</p:sldMasterIdLst>
  <p:notesMasterIdLst>
    <p:notesMasterId r:id="rId9"/>
  </p:notesMasterIdLst>
  <p:handoutMasterIdLst>
    <p:handoutMasterId r:id="rId10"/>
  </p:handoutMasterIdLst>
  <p:sldIdLst>
    <p:sldId id="421" r:id="rId5"/>
    <p:sldId id="1154" r:id="rId6"/>
    <p:sldId id="1153" r:id="rId7"/>
    <p:sldId id="1152" r:id="rId8"/>
  </p:sldIdLst>
  <p:sldSz cx="9144000" cy="6858000" type="screen4x3"/>
  <p:notesSz cx="7086600" cy="9410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336600"/>
    <a:srgbClr val="009900"/>
    <a:srgbClr val="FF6600"/>
    <a:srgbClr val="99CC00"/>
    <a:srgbClr val="FFFF66"/>
    <a:srgbClr val="0033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66CB0B-C52F-4A7D-A3DB-999479648758}" v="1" dt="2024-06-20T14:25:10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579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Weierstall" userId="fceb90c0-d286-49a1-b749-f2fba7efe412" providerId="ADAL" clId="{F6C047CE-6C68-4022-95AA-6E5010E8E827}"/>
    <pc:docChg chg="modSld">
      <pc:chgData name="Mark Weierstall" userId="fceb90c0-d286-49a1-b749-f2fba7efe412" providerId="ADAL" clId="{F6C047CE-6C68-4022-95AA-6E5010E8E827}" dt="2021-09-10T18:21:34.481" v="22" actId="20577"/>
      <pc:docMkLst>
        <pc:docMk/>
      </pc:docMkLst>
      <pc:sldChg chg="modSp">
        <pc:chgData name="Mark Weierstall" userId="fceb90c0-d286-49a1-b749-f2fba7efe412" providerId="ADAL" clId="{F6C047CE-6C68-4022-95AA-6E5010E8E827}" dt="2021-09-10T18:21:34.481" v="22" actId="20577"/>
        <pc:sldMkLst>
          <pc:docMk/>
          <pc:sldMk cId="0" sldId="421"/>
        </pc:sldMkLst>
        <pc:spChg chg="mod">
          <ac:chgData name="Mark Weierstall" userId="fceb90c0-d286-49a1-b749-f2fba7efe412" providerId="ADAL" clId="{F6C047CE-6C68-4022-95AA-6E5010E8E827}" dt="2021-09-10T18:21:04.921" v="10" actId="20577"/>
          <ac:spMkLst>
            <pc:docMk/>
            <pc:sldMk cId="0" sldId="421"/>
            <ac:spMk id="5122" creationId="{A403FDE9-D3B9-4D51-AC58-5D0BE236EC1E}"/>
          </ac:spMkLst>
        </pc:spChg>
        <pc:spChg chg="mod">
          <ac:chgData name="Mark Weierstall" userId="fceb90c0-d286-49a1-b749-f2fba7efe412" providerId="ADAL" clId="{F6C047CE-6C68-4022-95AA-6E5010E8E827}" dt="2021-09-10T18:21:34.481" v="22" actId="20577"/>
          <ac:spMkLst>
            <pc:docMk/>
            <pc:sldMk cId="0" sldId="421"/>
            <ac:spMk id="5123" creationId="{31EF8BD5-FD9F-4ED0-87A4-285339E94B36}"/>
          </ac:spMkLst>
        </pc:spChg>
      </pc:sldChg>
    </pc:docChg>
  </pc:docChgLst>
  <pc:docChgLst>
    <pc:chgData name="Mark Weierstall" userId="fceb90c0-d286-49a1-b749-f2fba7efe412" providerId="ADAL" clId="{ED1AFEDC-CA8E-4C9D-845B-6E873F205424}"/>
    <pc:docChg chg="undo custSel addSld delSld modSld">
      <pc:chgData name="Mark Weierstall" userId="fceb90c0-d286-49a1-b749-f2fba7efe412" providerId="ADAL" clId="{ED1AFEDC-CA8E-4C9D-845B-6E873F205424}" dt="2024-02-15T12:43:33.343" v="85"/>
      <pc:docMkLst>
        <pc:docMk/>
      </pc:docMkLst>
      <pc:sldChg chg="del">
        <pc:chgData name="Mark Weierstall" userId="fceb90c0-d286-49a1-b749-f2fba7efe412" providerId="ADAL" clId="{ED1AFEDC-CA8E-4C9D-845B-6E873F205424}" dt="2024-02-15T12:43:33.343" v="85"/>
        <pc:sldMkLst>
          <pc:docMk/>
          <pc:sldMk cId="2199917513" sldId="278"/>
        </pc:sldMkLst>
      </pc:sldChg>
      <pc:sldChg chg="del">
        <pc:chgData name="Mark Weierstall" userId="fceb90c0-d286-49a1-b749-f2fba7efe412" providerId="ADAL" clId="{ED1AFEDC-CA8E-4C9D-845B-6E873F205424}" dt="2024-02-15T12:43:33.343" v="85"/>
        <pc:sldMkLst>
          <pc:docMk/>
          <pc:sldMk cId="3387038801" sldId="279"/>
        </pc:sldMkLst>
      </pc:sldChg>
      <pc:sldChg chg="del">
        <pc:chgData name="Mark Weierstall" userId="fceb90c0-d286-49a1-b749-f2fba7efe412" providerId="ADAL" clId="{ED1AFEDC-CA8E-4C9D-845B-6E873F205424}" dt="2024-02-15T12:43:33.343" v="85"/>
        <pc:sldMkLst>
          <pc:docMk/>
          <pc:sldMk cId="3412749456" sldId="280"/>
        </pc:sldMkLst>
      </pc:sldChg>
      <pc:sldChg chg="del">
        <pc:chgData name="Mark Weierstall" userId="fceb90c0-d286-49a1-b749-f2fba7efe412" providerId="ADAL" clId="{ED1AFEDC-CA8E-4C9D-845B-6E873F205424}" dt="2024-02-15T12:43:33.343" v="85"/>
        <pc:sldMkLst>
          <pc:docMk/>
          <pc:sldMk cId="1034712388" sldId="281"/>
        </pc:sldMkLst>
      </pc:sldChg>
      <pc:sldChg chg="modSp mod">
        <pc:chgData name="Mark Weierstall" userId="fceb90c0-d286-49a1-b749-f2fba7efe412" providerId="ADAL" clId="{ED1AFEDC-CA8E-4C9D-845B-6E873F205424}" dt="2024-02-15T12:38:12.181" v="44" actId="20577"/>
        <pc:sldMkLst>
          <pc:docMk/>
          <pc:sldMk cId="0" sldId="421"/>
        </pc:sldMkLst>
        <pc:spChg chg="mod">
          <ac:chgData name="Mark Weierstall" userId="fceb90c0-d286-49a1-b749-f2fba7efe412" providerId="ADAL" clId="{ED1AFEDC-CA8E-4C9D-845B-6E873F205424}" dt="2024-02-15T12:37:43.988" v="8" actId="20577"/>
          <ac:spMkLst>
            <pc:docMk/>
            <pc:sldMk cId="0" sldId="421"/>
            <ac:spMk id="5122" creationId="{A403FDE9-D3B9-4D51-AC58-5D0BE236EC1E}"/>
          </ac:spMkLst>
        </pc:spChg>
        <pc:spChg chg="mod">
          <ac:chgData name="Mark Weierstall" userId="fceb90c0-d286-49a1-b749-f2fba7efe412" providerId="ADAL" clId="{ED1AFEDC-CA8E-4C9D-845B-6E873F205424}" dt="2024-02-15T12:38:12.181" v="44" actId="20577"/>
          <ac:spMkLst>
            <pc:docMk/>
            <pc:sldMk cId="0" sldId="421"/>
            <ac:spMk id="5123" creationId="{31EF8BD5-FD9F-4ED0-87A4-285339E94B36}"/>
          </ac:spMkLst>
        </pc:spChg>
      </pc:sldChg>
      <pc:sldChg chg="addSp delSp modSp new mod">
        <pc:chgData name="Mark Weierstall" userId="fceb90c0-d286-49a1-b749-f2fba7efe412" providerId="ADAL" clId="{ED1AFEDC-CA8E-4C9D-845B-6E873F205424}" dt="2024-02-15T12:42:49.707" v="84" actId="1076"/>
        <pc:sldMkLst>
          <pc:docMk/>
          <pc:sldMk cId="4191877807" sldId="1153"/>
        </pc:sldMkLst>
        <pc:spChg chg="add del mod">
          <ac:chgData name="Mark Weierstall" userId="fceb90c0-d286-49a1-b749-f2fba7efe412" providerId="ADAL" clId="{ED1AFEDC-CA8E-4C9D-845B-6E873F205424}" dt="2024-02-15T12:42:33.511" v="79" actId="478"/>
          <ac:spMkLst>
            <pc:docMk/>
            <pc:sldMk cId="4191877807" sldId="1153"/>
            <ac:spMk id="3" creationId="{8B657173-E344-1B76-012D-BFBA43D0200B}"/>
          </ac:spMkLst>
        </pc:spChg>
        <pc:spChg chg="add del mod">
          <ac:chgData name="Mark Weierstall" userId="fceb90c0-d286-49a1-b749-f2fba7efe412" providerId="ADAL" clId="{ED1AFEDC-CA8E-4C9D-845B-6E873F205424}" dt="2024-02-15T12:42:02.831" v="71" actId="1076"/>
          <ac:spMkLst>
            <pc:docMk/>
            <pc:sldMk cId="4191877807" sldId="1153"/>
            <ac:spMk id="4" creationId="{8B657173-E344-1B76-012D-BFBA43D0200B}"/>
          </ac:spMkLst>
        </pc:spChg>
        <pc:spChg chg="add del mod">
          <ac:chgData name="Mark Weierstall" userId="fceb90c0-d286-49a1-b749-f2fba7efe412" providerId="ADAL" clId="{ED1AFEDC-CA8E-4C9D-845B-6E873F205424}" dt="2024-02-15T12:42:01.945" v="69" actId="14100"/>
          <ac:spMkLst>
            <pc:docMk/>
            <pc:sldMk cId="4191877807" sldId="1153"/>
            <ac:spMk id="5" creationId="{0F8FF2CE-47FC-83D0-0BE3-E81D446BFB70}"/>
          </ac:spMkLst>
        </pc:spChg>
        <pc:spChg chg="add del mod">
          <ac:chgData name="Mark Weierstall" userId="fceb90c0-d286-49a1-b749-f2fba7efe412" providerId="ADAL" clId="{ED1AFEDC-CA8E-4C9D-845B-6E873F205424}" dt="2024-02-15T12:41:58.246" v="65" actId="21"/>
          <ac:spMkLst>
            <pc:docMk/>
            <pc:sldMk cId="4191877807" sldId="1153"/>
            <ac:spMk id="6" creationId="{0F8FF2CE-47FC-83D0-0BE3-E81D446BFB70}"/>
          </ac:spMkLst>
        </pc:spChg>
        <pc:spChg chg="add del mod">
          <ac:chgData name="Mark Weierstall" userId="fceb90c0-d286-49a1-b749-f2fba7efe412" providerId="ADAL" clId="{ED1AFEDC-CA8E-4C9D-845B-6E873F205424}" dt="2024-02-15T12:42:30.995" v="78" actId="478"/>
          <ac:spMkLst>
            <pc:docMk/>
            <pc:sldMk cId="4191877807" sldId="1153"/>
            <ac:spMk id="7" creationId="{1C580FBF-BEBD-B45B-A58D-73EDDE8FE26C}"/>
          </ac:spMkLst>
        </pc:spChg>
        <pc:picChg chg="add mod">
          <ac:chgData name="Mark Weierstall" userId="fceb90c0-d286-49a1-b749-f2fba7efe412" providerId="ADAL" clId="{ED1AFEDC-CA8E-4C9D-845B-6E873F205424}" dt="2024-02-15T12:42:49.707" v="84" actId="1076"/>
          <ac:picMkLst>
            <pc:docMk/>
            <pc:sldMk cId="4191877807" sldId="1153"/>
            <ac:picMk id="8" creationId="{CB605BFD-DD8C-AA3F-68A5-2865CD4FA5B8}"/>
          </ac:picMkLst>
        </pc:picChg>
      </pc:sldChg>
      <pc:sldChg chg="addSp modSp new del">
        <pc:chgData name="Mark Weierstall" userId="fceb90c0-d286-49a1-b749-f2fba7efe412" providerId="ADAL" clId="{ED1AFEDC-CA8E-4C9D-845B-6E873F205424}" dt="2024-02-15T12:41:57.681" v="64" actId="680"/>
        <pc:sldMkLst>
          <pc:docMk/>
          <pc:sldMk cId="2234919801" sldId="1154"/>
        </pc:sldMkLst>
        <pc:spChg chg="add mod">
          <ac:chgData name="Mark Weierstall" userId="fceb90c0-d286-49a1-b749-f2fba7efe412" providerId="ADAL" clId="{ED1AFEDC-CA8E-4C9D-845B-6E873F205424}" dt="2024-02-15T12:41:54.188" v="63"/>
          <ac:spMkLst>
            <pc:docMk/>
            <pc:sldMk cId="2234919801" sldId="1154"/>
            <ac:spMk id="2" creationId="{7982928E-C16D-995E-2B86-10DF604EC769}"/>
          </ac:spMkLst>
        </pc:spChg>
      </pc:sldChg>
    </pc:docChg>
  </pc:docChgLst>
  <pc:docChgLst>
    <pc:chgData name="Mark Weierstall" userId="fceb90c0-d286-49a1-b749-f2fba7efe412" providerId="ADAL" clId="{707B953E-2E8B-4DE0-B20A-4E0FF5FEAB5D}"/>
    <pc:docChg chg="custSel addSld modSld">
      <pc:chgData name="Mark Weierstall" userId="fceb90c0-d286-49a1-b749-f2fba7efe412" providerId="ADAL" clId="{707B953E-2E8B-4DE0-B20A-4E0FF5FEAB5D}" dt="2022-04-25T19:14:25.296" v="394" actId="6549"/>
      <pc:docMkLst>
        <pc:docMk/>
      </pc:docMkLst>
      <pc:sldChg chg="modSp mod">
        <pc:chgData name="Mark Weierstall" userId="fceb90c0-d286-49a1-b749-f2fba7efe412" providerId="ADAL" clId="{707B953E-2E8B-4DE0-B20A-4E0FF5FEAB5D}" dt="2022-04-21T12:20:36.181" v="18" actId="20577"/>
        <pc:sldMkLst>
          <pc:docMk/>
          <pc:sldMk cId="0" sldId="421"/>
        </pc:sldMkLst>
        <pc:spChg chg="mod">
          <ac:chgData name="Mark Weierstall" userId="fceb90c0-d286-49a1-b749-f2fba7efe412" providerId="ADAL" clId="{707B953E-2E8B-4DE0-B20A-4E0FF5FEAB5D}" dt="2022-04-21T12:20:15.711" v="13" actId="20577"/>
          <ac:spMkLst>
            <pc:docMk/>
            <pc:sldMk cId="0" sldId="421"/>
            <ac:spMk id="5122" creationId="{A403FDE9-D3B9-4D51-AC58-5D0BE236EC1E}"/>
          </ac:spMkLst>
        </pc:spChg>
        <pc:spChg chg="mod">
          <ac:chgData name="Mark Weierstall" userId="fceb90c0-d286-49a1-b749-f2fba7efe412" providerId="ADAL" clId="{707B953E-2E8B-4DE0-B20A-4E0FF5FEAB5D}" dt="2022-04-21T12:20:36.181" v="18" actId="20577"/>
          <ac:spMkLst>
            <pc:docMk/>
            <pc:sldMk cId="0" sldId="421"/>
            <ac:spMk id="5123" creationId="{31EF8BD5-FD9F-4ED0-87A4-285339E94B36}"/>
          </ac:spMkLst>
        </pc:spChg>
      </pc:sldChg>
      <pc:sldChg chg="addSp modSp new mod">
        <pc:chgData name="Mark Weierstall" userId="fceb90c0-d286-49a1-b749-f2fba7efe412" providerId="ADAL" clId="{707B953E-2E8B-4DE0-B20A-4E0FF5FEAB5D}" dt="2022-04-25T19:14:25.296" v="394" actId="6549"/>
        <pc:sldMkLst>
          <pc:docMk/>
          <pc:sldMk cId="523479700" sldId="422"/>
        </pc:sldMkLst>
        <pc:spChg chg="add mod">
          <ac:chgData name="Mark Weierstall" userId="fceb90c0-d286-49a1-b749-f2fba7efe412" providerId="ADAL" clId="{707B953E-2E8B-4DE0-B20A-4E0FF5FEAB5D}" dt="2022-04-25T19:14:25.296" v="394" actId="6549"/>
          <ac:spMkLst>
            <pc:docMk/>
            <pc:sldMk cId="523479700" sldId="422"/>
            <ac:spMk id="2" creationId="{7B241D60-EEFB-4911-9F1D-78361FDAD207}"/>
          </ac:spMkLst>
        </pc:spChg>
      </pc:sldChg>
      <pc:sldChg chg="addSp modSp new mod">
        <pc:chgData name="Mark Weierstall" userId="fceb90c0-d286-49a1-b749-f2fba7efe412" providerId="ADAL" clId="{707B953E-2E8B-4DE0-B20A-4E0FF5FEAB5D}" dt="2022-04-21T12:46:17.199" v="361" actId="20577"/>
        <pc:sldMkLst>
          <pc:docMk/>
          <pc:sldMk cId="3894919802" sldId="423"/>
        </pc:sldMkLst>
        <pc:spChg chg="add mod">
          <ac:chgData name="Mark Weierstall" userId="fceb90c0-d286-49a1-b749-f2fba7efe412" providerId="ADAL" clId="{707B953E-2E8B-4DE0-B20A-4E0FF5FEAB5D}" dt="2022-04-21T12:43:50.597" v="231" actId="1076"/>
          <ac:spMkLst>
            <pc:docMk/>
            <pc:sldMk cId="3894919802" sldId="423"/>
            <ac:spMk id="3" creationId="{35579027-5EE1-467A-9F13-19B0EA49AFA3}"/>
          </ac:spMkLst>
        </pc:spChg>
        <pc:spChg chg="add mod">
          <ac:chgData name="Mark Weierstall" userId="fceb90c0-d286-49a1-b749-f2fba7efe412" providerId="ADAL" clId="{707B953E-2E8B-4DE0-B20A-4E0FF5FEAB5D}" dt="2022-04-21T12:46:17.199" v="361" actId="20577"/>
          <ac:spMkLst>
            <pc:docMk/>
            <pc:sldMk cId="3894919802" sldId="423"/>
            <ac:spMk id="4" creationId="{30AA7144-ABE7-490B-9D4E-5FF9B674FD4D}"/>
          </ac:spMkLst>
        </pc:spChg>
      </pc:sldChg>
    </pc:docChg>
  </pc:docChgLst>
  <pc:docChgLst>
    <pc:chgData name="Mark Weierstall" userId="fceb90c0-d286-49a1-b749-f2fba7efe412" providerId="ADAL" clId="{D078EEDD-6549-4010-A228-954755B1DAFF}"/>
    <pc:docChg chg="custSel addSld delSld modSld sldOrd">
      <pc:chgData name="Mark Weierstall" userId="fceb90c0-d286-49a1-b749-f2fba7efe412" providerId="ADAL" clId="{D078EEDD-6549-4010-A228-954755B1DAFF}" dt="2023-05-17T19:48:04.149" v="262" actId="20577"/>
      <pc:docMkLst>
        <pc:docMk/>
      </pc:docMkLst>
      <pc:sldChg chg="addSp delSp modSp mod">
        <pc:chgData name="Mark Weierstall" userId="fceb90c0-d286-49a1-b749-f2fba7efe412" providerId="ADAL" clId="{D078EEDD-6549-4010-A228-954755B1DAFF}" dt="2023-05-17T19:40:58.855" v="232" actId="1076"/>
        <pc:sldMkLst>
          <pc:docMk/>
          <pc:sldMk cId="3519858211" sldId="260"/>
        </pc:sldMkLst>
        <pc:spChg chg="add mod">
          <ac:chgData name="Mark Weierstall" userId="fceb90c0-d286-49a1-b749-f2fba7efe412" providerId="ADAL" clId="{D078EEDD-6549-4010-A228-954755B1DAFF}" dt="2023-05-17T19:40:56.395" v="231" actId="1076"/>
          <ac:spMkLst>
            <pc:docMk/>
            <pc:sldMk cId="3519858211" sldId="260"/>
            <ac:spMk id="2" creationId="{6BEB9EE6-2E8E-E762-DCDA-E010A6151696}"/>
          </ac:spMkLst>
        </pc:spChg>
        <pc:spChg chg="del mod">
          <ac:chgData name="Mark Weierstall" userId="fceb90c0-d286-49a1-b749-f2fba7efe412" providerId="ADAL" clId="{D078EEDD-6549-4010-A228-954755B1DAFF}" dt="2023-05-17T19:40:36.716" v="202" actId="478"/>
          <ac:spMkLst>
            <pc:docMk/>
            <pc:sldMk cId="3519858211" sldId="260"/>
            <ac:spMk id="3" creationId="{E6E6F02A-7D17-840B-85DA-A60168859AD0}"/>
          </ac:spMkLst>
        </pc:spChg>
        <pc:spChg chg="del mod">
          <ac:chgData name="Mark Weierstall" userId="fceb90c0-d286-49a1-b749-f2fba7efe412" providerId="ADAL" clId="{D078EEDD-6549-4010-A228-954755B1DAFF}" dt="2023-05-17T19:40:36.716" v="202" actId="478"/>
          <ac:spMkLst>
            <pc:docMk/>
            <pc:sldMk cId="3519858211" sldId="260"/>
            <ac:spMk id="5" creationId="{DE642860-DFD9-D648-0D44-968C40A02C2E}"/>
          </ac:spMkLst>
        </pc:spChg>
        <pc:spChg chg="del mod">
          <ac:chgData name="Mark Weierstall" userId="fceb90c0-d286-49a1-b749-f2fba7efe412" providerId="ADAL" clId="{D078EEDD-6549-4010-A228-954755B1DAFF}" dt="2023-05-17T19:40:36.716" v="202" actId="478"/>
          <ac:spMkLst>
            <pc:docMk/>
            <pc:sldMk cId="3519858211" sldId="260"/>
            <ac:spMk id="7" creationId="{5119E4C1-3233-513B-A10B-92D090FED129}"/>
          </ac:spMkLst>
        </pc:spChg>
        <pc:spChg chg="add mod">
          <ac:chgData name="Mark Weierstall" userId="fceb90c0-d286-49a1-b749-f2fba7efe412" providerId="ADAL" clId="{D078EEDD-6549-4010-A228-954755B1DAFF}" dt="2023-05-17T19:40:50.307" v="229" actId="1036"/>
          <ac:spMkLst>
            <pc:docMk/>
            <pc:sldMk cId="3519858211" sldId="260"/>
            <ac:spMk id="8" creationId="{6A61E645-B51A-3355-32FB-DFEB61F40EF1}"/>
          </ac:spMkLst>
        </pc:spChg>
        <pc:spChg chg="add mod">
          <ac:chgData name="Mark Weierstall" userId="fceb90c0-d286-49a1-b749-f2fba7efe412" providerId="ADAL" clId="{D078EEDD-6549-4010-A228-954755B1DAFF}" dt="2023-05-17T19:40:50.307" v="229" actId="1036"/>
          <ac:spMkLst>
            <pc:docMk/>
            <pc:sldMk cId="3519858211" sldId="260"/>
            <ac:spMk id="9" creationId="{12D067E0-3D53-A220-6CBC-C174E9897E08}"/>
          </ac:spMkLst>
        </pc:spChg>
        <pc:spChg chg="add mod">
          <ac:chgData name="Mark Weierstall" userId="fceb90c0-d286-49a1-b749-f2fba7efe412" providerId="ADAL" clId="{D078EEDD-6549-4010-A228-954755B1DAFF}" dt="2023-05-17T19:40:50.307" v="229" actId="1036"/>
          <ac:spMkLst>
            <pc:docMk/>
            <pc:sldMk cId="3519858211" sldId="260"/>
            <ac:spMk id="10" creationId="{4CC3877B-CF17-F4A4-4F9C-BB14A66F4820}"/>
          </ac:spMkLst>
        </pc:spChg>
        <pc:picChg chg="del mod">
          <ac:chgData name="Mark Weierstall" userId="fceb90c0-d286-49a1-b749-f2fba7efe412" providerId="ADAL" clId="{D078EEDD-6549-4010-A228-954755B1DAFF}" dt="2023-05-17T19:40:36.716" v="202" actId="478"/>
          <ac:picMkLst>
            <pc:docMk/>
            <pc:sldMk cId="3519858211" sldId="260"/>
            <ac:picMk id="4" creationId="{70B7C3C1-EEF4-45AD-8EB1-E4C86D773022}"/>
          </ac:picMkLst>
        </pc:picChg>
        <pc:picChg chg="del mod">
          <ac:chgData name="Mark Weierstall" userId="fceb90c0-d286-49a1-b749-f2fba7efe412" providerId="ADAL" clId="{D078EEDD-6549-4010-A228-954755B1DAFF}" dt="2023-05-17T19:40:36.716" v="202" actId="478"/>
          <ac:picMkLst>
            <pc:docMk/>
            <pc:sldMk cId="3519858211" sldId="260"/>
            <ac:picMk id="6" creationId="{4BCB3B1D-11C4-036F-C9EC-376E202C809E}"/>
          </ac:picMkLst>
        </pc:picChg>
        <pc:picChg chg="add mod">
          <ac:chgData name="Mark Weierstall" userId="fceb90c0-d286-49a1-b749-f2fba7efe412" providerId="ADAL" clId="{D078EEDD-6549-4010-A228-954755B1DAFF}" dt="2023-05-17T19:40:53.977" v="230" actId="1076"/>
          <ac:picMkLst>
            <pc:docMk/>
            <pc:sldMk cId="3519858211" sldId="260"/>
            <ac:picMk id="11" creationId="{E6AC5E52-60A8-3685-9FB7-31DD3E235AE8}"/>
          </ac:picMkLst>
        </pc:picChg>
        <pc:picChg chg="add mod">
          <ac:chgData name="Mark Weierstall" userId="fceb90c0-d286-49a1-b749-f2fba7efe412" providerId="ADAL" clId="{D078EEDD-6549-4010-A228-954755B1DAFF}" dt="2023-05-17T19:40:58.855" v="232" actId="1076"/>
          <ac:picMkLst>
            <pc:docMk/>
            <pc:sldMk cId="3519858211" sldId="260"/>
            <ac:picMk id="12" creationId="{BC7059D8-E2AC-8EE2-88AE-31A46F8D73EE}"/>
          </ac:picMkLst>
        </pc:picChg>
      </pc:sldChg>
      <pc:sldChg chg="modSp mod">
        <pc:chgData name="Mark Weierstall" userId="fceb90c0-d286-49a1-b749-f2fba7efe412" providerId="ADAL" clId="{D078EEDD-6549-4010-A228-954755B1DAFF}" dt="2023-05-15T13:22:57.341" v="86" actId="1076"/>
        <pc:sldMkLst>
          <pc:docMk/>
          <pc:sldMk cId="296765852" sldId="270"/>
        </pc:sldMkLst>
        <pc:spChg chg="mod">
          <ac:chgData name="Mark Weierstall" userId="fceb90c0-d286-49a1-b749-f2fba7efe412" providerId="ADAL" clId="{D078EEDD-6549-4010-A228-954755B1DAFF}" dt="2023-05-15T13:22:53.900" v="85" actId="1076"/>
          <ac:spMkLst>
            <pc:docMk/>
            <pc:sldMk cId="296765852" sldId="270"/>
            <ac:spMk id="8" creationId="{322A2D78-E77B-8A10-C021-3E3D2C3B593A}"/>
          </ac:spMkLst>
        </pc:spChg>
        <pc:picChg chg="mod">
          <ac:chgData name="Mark Weierstall" userId="fceb90c0-d286-49a1-b749-f2fba7efe412" providerId="ADAL" clId="{D078EEDD-6549-4010-A228-954755B1DAFF}" dt="2023-05-15T13:22:57.341" v="86" actId="1076"/>
          <ac:picMkLst>
            <pc:docMk/>
            <pc:sldMk cId="296765852" sldId="270"/>
            <ac:picMk id="3" creationId="{BB5A1A5E-2C2D-7367-64D9-A0C7A614DE9B}"/>
          </ac:picMkLst>
        </pc:picChg>
        <pc:picChg chg="mod">
          <ac:chgData name="Mark Weierstall" userId="fceb90c0-d286-49a1-b749-f2fba7efe412" providerId="ADAL" clId="{D078EEDD-6549-4010-A228-954755B1DAFF}" dt="2023-05-15T13:22:53.900" v="85" actId="1076"/>
          <ac:picMkLst>
            <pc:docMk/>
            <pc:sldMk cId="296765852" sldId="270"/>
            <ac:picMk id="5" creationId="{63AA59E8-DC5F-F4BC-AE63-224EB05247A8}"/>
          </ac:picMkLst>
        </pc:picChg>
        <pc:picChg chg="mod">
          <ac:chgData name="Mark Weierstall" userId="fceb90c0-d286-49a1-b749-f2fba7efe412" providerId="ADAL" clId="{D078EEDD-6549-4010-A228-954755B1DAFF}" dt="2023-05-15T13:22:53.900" v="85" actId="1076"/>
          <ac:picMkLst>
            <pc:docMk/>
            <pc:sldMk cId="296765852" sldId="270"/>
            <ac:picMk id="6" creationId="{31E8C810-25C8-891A-FB38-09FD8783DF5F}"/>
          </ac:picMkLst>
        </pc:picChg>
        <pc:picChg chg="mod">
          <ac:chgData name="Mark Weierstall" userId="fceb90c0-d286-49a1-b749-f2fba7efe412" providerId="ADAL" clId="{D078EEDD-6549-4010-A228-954755B1DAFF}" dt="2023-05-15T13:22:53.900" v="85" actId="1076"/>
          <ac:picMkLst>
            <pc:docMk/>
            <pc:sldMk cId="296765852" sldId="270"/>
            <ac:picMk id="10" creationId="{251F38DD-C6BB-AEE7-9257-57BF2286DA7A}"/>
          </ac:picMkLst>
        </pc:picChg>
      </pc:sldChg>
      <pc:sldChg chg="modSp mod">
        <pc:chgData name="Mark Weierstall" userId="fceb90c0-d286-49a1-b749-f2fba7efe412" providerId="ADAL" clId="{D078EEDD-6549-4010-A228-954755B1DAFF}" dt="2023-05-15T13:19:46.769" v="77" actId="20577"/>
        <pc:sldMkLst>
          <pc:docMk/>
          <pc:sldMk cId="0" sldId="421"/>
        </pc:sldMkLst>
        <pc:spChg chg="mod">
          <ac:chgData name="Mark Weierstall" userId="fceb90c0-d286-49a1-b749-f2fba7efe412" providerId="ADAL" clId="{D078EEDD-6549-4010-A228-954755B1DAFF}" dt="2023-05-15T13:18:49.161" v="11" actId="20577"/>
          <ac:spMkLst>
            <pc:docMk/>
            <pc:sldMk cId="0" sldId="421"/>
            <ac:spMk id="5122" creationId="{A403FDE9-D3B9-4D51-AC58-5D0BE236EC1E}"/>
          </ac:spMkLst>
        </pc:spChg>
        <pc:spChg chg="mod">
          <ac:chgData name="Mark Weierstall" userId="fceb90c0-d286-49a1-b749-f2fba7efe412" providerId="ADAL" clId="{D078EEDD-6549-4010-A228-954755B1DAFF}" dt="2023-05-15T13:19:46.769" v="77" actId="20577"/>
          <ac:spMkLst>
            <pc:docMk/>
            <pc:sldMk cId="0" sldId="421"/>
            <ac:spMk id="5123" creationId="{31EF8BD5-FD9F-4ED0-87A4-285339E94B36}"/>
          </ac:spMkLst>
        </pc:spChg>
      </pc:sldChg>
      <pc:sldChg chg="ord">
        <pc:chgData name="Mark Weierstall" userId="fceb90c0-d286-49a1-b749-f2fba7efe412" providerId="ADAL" clId="{D078EEDD-6549-4010-A228-954755B1DAFF}" dt="2023-05-15T13:20:03.312" v="79"/>
        <pc:sldMkLst>
          <pc:docMk/>
          <pc:sldMk cId="2364317210" sldId="1115"/>
        </pc:sldMkLst>
      </pc:sldChg>
      <pc:sldChg chg="modSp mod ord">
        <pc:chgData name="Mark Weierstall" userId="fceb90c0-d286-49a1-b749-f2fba7efe412" providerId="ADAL" clId="{D078EEDD-6549-4010-A228-954755B1DAFF}" dt="2023-05-15T18:21:34.698" v="200" actId="14100"/>
        <pc:sldMkLst>
          <pc:docMk/>
          <pc:sldMk cId="782598490" sldId="1142"/>
        </pc:sldMkLst>
        <pc:spChg chg="mod">
          <ac:chgData name="Mark Weierstall" userId="fceb90c0-d286-49a1-b749-f2fba7efe412" providerId="ADAL" clId="{D078EEDD-6549-4010-A228-954755B1DAFF}" dt="2023-05-15T18:21:34.698" v="200" actId="14100"/>
          <ac:spMkLst>
            <pc:docMk/>
            <pc:sldMk cId="782598490" sldId="1142"/>
            <ac:spMk id="4" creationId="{39333F19-1D0E-9DE3-A6A3-B1C14F0F0C3C}"/>
          </ac:spMkLst>
        </pc:spChg>
      </pc:sldChg>
      <pc:sldChg chg="delSp modSp del mod">
        <pc:chgData name="Mark Weierstall" userId="fceb90c0-d286-49a1-b749-f2fba7efe412" providerId="ADAL" clId="{D078EEDD-6549-4010-A228-954755B1DAFF}" dt="2023-05-17T19:37:19.145" v="201" actId="47"/>
        <pc:sldMkLst>
          <pc:docMk/>
          <pc:sldMk cId="2585066948" sldId="1147"/>
        </pc:sldMkLst>
        <pc:spChg chg="del">
          <ac:chgData name="Mark Weierstall" userId="fceb90c0-d286-49a1-b749-f2fba7efe412" providerId="ADAL" clId="{D078EEDD-6549-4010-A228-954755B1DAFF}" dt="2023-05-15T13:25:20.897" v="96" actId="478"/>
          <ac:spMkLst>
            <pc:docMk/>
            <pc:sldMk cId="2585066948" sldId="1147"/>
            <ac:spMk id="3" creationId="{37405CC2-B2C1-B2F8-B3B2-B68478C556D8}"/>
          </ac:spMkLst>
        </pc:spChg>
        <pc:spChg chg="mod">
          <ac:chgData name="Mark Weierstall" userId="fceb90c0-d286-49a1-b749-f2fba7efe412" providerId="ADAL" clId="{D078EEDD-6549-4010-A228-954755B1DAFF}" dt="2023-05-15T13:25:27.319" v="97" actId="1076"/>
          <ac:spMkLst>
            <pc:docMk/>
            <pc:sldMk cId="2585066948" sldId="1147"/>
            <ac:spMk id="6" creationId="{CE680C95-3D27-8B71-00FF-9D73C89027DC}"/>
          </ac:spMkLst>
        </pc:spChg>
        <pc:spChg chg="mod">
          <ac:chgData name="Mark Weierstall" userId="fceb90c0-d286-49a1-b749-f2fba7efe412" providerId="ADAL" clId="{D078EEDD-6549-4010-A228-954755B1DAFF}" dt="2023-05-15T13:25:27.319" v="97" actId="1076"/>
          <ac:spMkLst>
            <pc:docMk/>
            <pc:sldMk cId="2585066948" sldId="1147"/>
            <ac:spMk id="13" creationId="{ABAAE0CC-1795-F52F-AD91-E36FD7899D8D}"/>
          </ac:spMkLst>
        </pc:spChg>
        <pc:picChg chg="mod">
          <ac:chgData name="Mark Weierstall" userId="fceb90c0-d286-49a1-b749-f2fba7efe412" providerId="ADAL" clId="{D078EEDD-6549-4010-A228-954755B1DAFF}" dt="2023-05-15T13:25:27.319" v="97" actId="1076"/>
          <ac:picMkLst>
            <pc:docMk/>
            <pc:sldMk cId="2585066948" sldId="1147"/>
            <ac:picMk id="8" creationId="{B334E77B-59F1-CC85-8DFF-C50CBF3B1E4F}"/>
          </ac:picMkLst>
        </pc:picChg>
        <pc:picChg chg="mod">
          <ac:chgData name="Mark Weierstall" userId="fceb90c0-d286-49a1-b749-f2fba7efe412" providerId="ADAL" clId="{D078EEDD-6549-4010-A228-954755B1DAFF}" dt="2023-05-15T13:25:27.319" v="97" actId="1076"/>
          <ac:picMkLst>
            <pc:docMk/>
            <pc:sldMk cId="2585066948" sldId="1147"/>
            <ac:picMk id="10" creationId="{C63BEFA8-7468-9679-C023-5A786C5125B6}"/>
          </ac:picMkLst>
        </pc:picChg>
      </pc:sldChg>
      <pc:sldChg chg="ord">
        <pc:chgData name="Mark Weierstall" userId="fceb90c0-d286-49a1-b749-f2fba7efe412" providerId="ADAL" clId="{D078EEDD-6549-4010-A228-954755B1DAFF}" dt="2023-05-15T13:20:28.723" v="83"/>
        <pc:sldMkLst>
          <pc:docMk/>
          <pc:sldMk cId="1704011749" sldId="1149"/>
        </pc:sldMkLst>
      </pc:sldChg>
      <pc:sldChg chg="addSp modSp new mod">
        <pc:chgData name="Mark Weierstall" userId="fceb90c0-d286-49a1-b749-f2fba7efe412" providerId="ADAL" clId="{D078EEDD-6549-4010-A228-954755B1DAFF}" dt="2023-05-15T13:24:11.245" v="95" actId="1076"/>
        <pc:sldMkLst>
          <pc:docMk/>
          <pc:sldMk cId="1845621770" sldId="1151"/>
        </pc:sldMkLst>
        <pc:spChg chg="add mod">
          <ac:chgData name="Mark Weierstall" userId="fceb90c0-d286-49a1-b749-f2fba7efe412" providerId="ADAL" clId="{D078EEDD-6549-4010-A228-954755B1DAFF}" dt="2023-05-15T13:24:11.245" v="95" actId="1076"/>
          <ac:spMkLst>
            <pc:docMk/>
            <pc:sldMk cId="1845621770" sldId="1151"/>
            <ac:spMk id="3" creationId="{7D39703D-1451-CDE6-01C5-199B121ECE95}"/>
          </ac:spMkLst>
        </pc:spChg>
        <pc:picChg chg="add mod">
          <ac:chgData name="Mark Weierstall" userId="fceb90c0-d286-49a1-b749-f2fba7efe412" providerId="ADAL" clId="{D078EEDD-6549-4010-A228-954755B1DAFF}" dt="2023-05-15T13:23:45.680" v="91" actId="1076"/>
          <ac:picMkLst>
            <pc:docMk/>
            <pc:sldMk cId="1845621770" sldId="1151"/>
            <ac:picMk id="2" creationId="{E36BE18B-BBA1-EB69-3A0F-842909C5C987}"/>
          </ac:picMkLst>
        </pc:picChg>
      </pc:sldChg>
      <pc:sldChg chg="addSp delSp modSp new mod modClrScheme chgLayout">
        <pc:chgData name="Mark Weierstall" userId="fceb90c0-d286-49a1-b749-f2fba7efe412" providerId="ADAL" clId="{D078EEDD-6549-4010-A228-954755B1DAFF}" dt="2023-05-15T13:28:33.805" v="121" actId="1076"/>
        <pc:sldMkLst>
          <pc:docMk/>
          <pc:sldMk cId="1468439838" sldId="1152"/>
        </pc:sldMkLst>
        <pc:spChg chg="del mod ord">
          <ac:chgData name="Mark Weierstall" userId="fceb90c0-d286-49a1-b749-f2fba7efe412" providerId="ADAL" clId="{D078EEDD-6549-4010-A228-954755B1DAFF}" dt="2023-05-15T13:28:04.096" v="104" actId="700"/>
          <ac:spMkLst>
            <pc:docMk/>
            <pc:sldMk cId="1468439838" sldId="1152"/>
            <ac:spMk id="2" creationId="{CDAC0ABF-560A-E7BA-7D0F-3F6C009C6FEB}"/>
          </ac:spMkLst>
        </pc:spChg>
        <pc:spChg chg="del">
          <ac:chgData name="Mark Weierstall" userId="fceb90c0-d286-49a1-b749-f2fba7efe412" providerId="ADAL" clId="{D078EEDD-6549-4010-A228-954755B1DAFF}" dt="2023-05-15T13:28:04.096" v="104" actId="700"/>
          <ac:spMkLst>
            <pc:docMk/>
            <pc:sldMk cId="1468439838" sldId="1152"/>
            <ac:spMk id="3" creationId="{F97A4717-DDAA-75C2-D6FC-9EF851931C6B}"/>
          </ac:spMkLst>
        </pc:spChg>
        <pc:spChg chg="del">
          <ac:chgData name="Mark Weierstall" userId="fceb90c0-d286-49a1-b749-f2fba7efe412" providerId="ADAL" clId="{D078EEDD-6549-4010-A228-954755B1DAFF}" dt="2023-05-15T13:28:04.096" v="104" actId="700"/>
          <ac:spMkLst>
            <pc:docMk/>
            <pc:sldMk cId="1468439838" sldId="1152"/>
            <ac:spMk id="4" creationId="{86F81A81-C1E8-3C60-E300-84AF265BF6A2}"/>
          </ac:spMkLst>
        </pc:spChg>
        <pc:spChg chg="add mod ord">
          <ac:chgData name="Mark Weierstall" userId="fceb90c0-d286-49a1-b749-f2fba7efe412" providerId="ADAL" clId="{D078EEDD-6549-4010-A228-954755B1DAFF}" dt="2023-05-15T13:28:33.805" v="121" actId="1076"/>
          <ac:spMkLst>
            <pc:docMk/>
            <pc:sldMk cId="1468439838" sldId="1152"/>
            <ac:spMk id="5" creationId="{59E54C37-96CC-1575-7E45-815B9F79F745}"/>
          </ac:spMkLst>
        </pc:spChg>
      </pc:sldChg>
      <pc:sldChg chg="delSp new del mod modClrScheme chgLayout">
        <pc:chgData name="Mark Weierstall" userId="fceb90c0-d286-49a1-b749-f2fba7efe412" providerId="ADAL" clId="{D078EEDD-6549-4010-A228-954755B1DAFF}" dt="2023-05-15T13:26:37.992" v="100" actId="47"/>
        <pc:sldMkLst>
          <pc:docMk/>
          <pc:sldMk cId="2018218094" sldId="1152"/>
        </pc:sldMkLst>
        <pc:spChg chg="del">
          <ac:chgData name="Mark Weierstall" userId="fceb90c0-d286-49a1-b749-f2fba7efe412" providerId="ADAL" clId="{D078EEDD-6549-4010-A228-954755B1DAFF}" dt="2023-05-15T13:25:38.690" v="99" actId="700"/>
          <ac:spMkLst>
            <pc:docMk/>
            <pc:sldMk cId="2018218094" sldId="1152"/>
            <ac:spMk id="2" creationId="{BA8A8BD6-7F3B-4398-B480-8D7BD112120A}"/>
          </ac:spMkLst>
        </pc:spChg>
        <pc:spChg chg="del">
          <ac:chgData name="Mark Weierstall" userId="fceb90c0-d286-49a1-b749-f2fba7efe412" providerId="ADAL" clId="{D078EEDD-6549-4010-A228-954755B1DAFF}" dt="2023-05-15T13:25:38.690" v="99" actId="700"/>
          <ac:spMkLst>
            <pc:docMk/>
            <pc:sldMk cId="2018218094" sldId="1152"/>
            <ac:spMk id="3" creationId="{CEE48B21-272F-E5E1-1690-82B73DE8BECD}"/>
          </ac:spMkLst>
        </pc:spChg>
        <pc:spChg chg="del">
          <ac:chgData name="Mark Weierstall" userId="fceb90c0-d286-49a1-b749-f2fba7efe412" providerId="ADAL" clId="{D078EEDD-6549-4010-A228-954755B1DAFF}" dt="2023-05-15T13:25:38.690" v="99" actId="700"/>
          <ac:spMkLst>
            <pc:docMk/>
            <pc:sldMk cId="2018218094" sldId="1152"/>
            <ac:spMk id="4" creationId="{C7A9B30F-497D-78E0-F2CC-2CD88F6024B6}"/>
          </ac:spMkLst>
        </pc:spChg>
      </pc:sldChg>
      <pc:sldChg chg="modSp mod">
        <pc:chgData name="Mark Weierstall" userId="fceb90c0-d286-49a1-b749-f2fba7efe412" providerId="ADAL" clId="{D078EEDD-6549-4010-A228-954755B1DAFF}" dt="2023-05-17T19:48:04.149" v="262" actId="20577"/>
        <pc:sldMkLst>
          <pc:docMk/>
          <pc:sldMk cId="821996156" sldId="1168"/>
        </pc:sldMkLst>
        <pc:spChg chg="mod">
          <ac:chgData name="Mark Weierstall" userId="fceb90c0-d286-49a1-b749-f2fba7efe412" providerId="ADAL" clId="{D078EEDD-6549-4010-A228-954755B1DAFF}" dt="2023-05-17T19:48:04.149" v="262" actId="20577"/>
          <ac:spMkLst>
            <pc:docMk/>
            <pc:sldMk cId="821996156" sldId="1168"/>
            <ac:spMk id="4" creationId="{CBEFFC2F-ACB1-2C6D-B529-30267A18C18A}"/>
          </ac:spMkLst>
        </pc:spChg>
      </pc:sldChg>
    </pc:docChg>
  </pc:docChgLst>
  <pc:docChgLst>
    <pc:chgData name="Mark Weierstall" userId="fceb90c0-d286-49a1-b749-f2fba7efe412" providerId="ADAL" clId="{5C774BF7-234F-4BE8-B31F-0CE5058BC853}"/>
    <pc:docChg chg="delSld modSld">
      <pc:chgData name="Mark Weierstall" userId="fceb90c0-d286-49a1-b749-f2fba7efe412" providerId="ADAL" clId="{5C774BF7-234F-4BE8-B31F-0CE5058BC853}" dt="2022-10-19T19:34:23.105" v="72" actId="47"/>
      <pc:docMkLst>
        <pc:docMk/>
      </pc:docMkLst>
      <pc:sldChg chg="modSp mod">
        <pc:chgData name="Mark Weierstall" userId="fceb90c0-d286-49a1-b749-f2fba7efe412" providerId="ADAL" clId="{5C774BF7-234F-4BE8-B31F-0CE5058BC853}" dt="2022-10-19T19:31:36.863" v="21" actId="20577"/>
        <pc:sldMkLst>
          <pc:docMk/>
          <pc:sldMk cId="0" sldId="421"/>
        </pc:sldMkLst>
        <pc:spChg chg="mod">
          <ac:chgData name="Mark Weierstall" userId="fceb90c0-d286-49a1-b749-f2fba7efe412" providerId="ADAL" clId="{5C774BF7-234F-4BE8-B31F-0CE5058BC853}" dt="2022-10-19T19:31:36.863" v="21" actId="20577"/>
          <ac:spMkLst>
            <pc:docMk/>
            <pc:sldMk cId="0" sldId="421"/>
            <ac:spMk id="5122" creationId="{A403FDE9-D3B9-4D51-AC58-5D0BE236EC1E}"/>
          </ac:spMkLst>
        </pc:spChg>
      </pc:sldChg>
      <pc:sldChg chg="del">
        <pc:chgData name="Mark Weierstall" userId="fceb90c0-d286-49a1-b749-f2fba7efe412" providerId="ADAL" clId="{5C774BF7-234F-4BE8-B31F-0CE5058BC853}" dt="2022-10-19T19:34:23.105" v="72" actId="47"/>
        <pc:sldMkLst>
          <pc:docMk/>
          <pc:sldMk cId="523479700" sldId="422"/>
        </pc:sldMkLst>
      </pc:sldChg>
      <pc:sldChg chg="addSp modSp mod">
        <pc:chgData name="Mark Weierstall" userId="fceb90c0-d286-49a1-b749-f2fba7efe412" providerId="ADAL" clId="{5C774BF7-234F-4BE8-B31F-0CE5058BC853}" dt="2022-10-19T19:34:19.129" v="71" actId="1076"/>
        <pc:sldMkLst>
          <pc:docMk/>
          <pc:sldMk cId="1863645800" sldId="424"/>
        </pc:sldMkLst>
        <pc:spChg chg="mod">
          <ac:chgData name="Mark Weierstall" userId="fceb90c0-d286-49a1-b749-f2fba7efe412" providerId="ADAL" clId="{5C774BF7-234F-4BE8-B31F-0CE5058BC853}" dt="2022-10-19T19:34:01.215" v="68" actId="6549"/>
          <ac:spMkLst>
            <pc:docMk/>
            <pc:sldMk cId="1863645800" sldId="424"/>
            <ac:spMk id="2" creationId="{7B241D60-EEFB-4911-9F1D-78361FDAD207}"/>
          </ac:spMkLst>
        </pc:spChg>
        <pc:picChg chg="add mod">
          <ac:chgData name="Mark Weierstall" userId="fceb90c0-d286-49a1-b749-f2fba7efe412" providerId="ADAL" clId="{5C774BF7-234F-4BE8-B31F-0CE5058BC853}" dt="2022-10-19T19:34:19.129" v="71" actId="1076"/>
          <ac:picMkLst>
            <pc:docMk/>
            <pc:sldMk cId="1863645800" sldId="424"/>
            <ac:picMk id="3" creationId="{CDE5E834-4548-D395-C8DF-6AB9D460FF9F}"/>
          </ac:picMkLst>
        </pc:picChg>
      </pc:sldChg>
    </pc:docChg>
  </pc:docChgLst>
  <pc:docChgLst>
    <pc:chgData name="Mark Weierstall" userId="fceb90c0-d286-49a1-b749-f2fba7efe412" providerId="ADAL" clId="{58A2CB42-2A8E-4880-9DFC-36A6D76BFEC6}"/>
    <pc:docChg chg="delSld modSld">
      <pc:chgData name="Mark Weierstall" userId="fceb90c0-d286-49a1-b749-f2fba7efe412" providerId="ADAL" clId="{58A2CB42-2A8E-4880-9DFC-36A6D76BFEC6}" dt="2023-02-15T21:31:02.070" v="71" actId="47"/>
      <pc:docMkLst>
        <pc:docMk/>
      </pc:docMkLst>
      <pc:sldChg chg="addSp delSp modSp mod">
        <pc:chgData name="Mark Weierstall" userId="fceb90c0-d286-49a1-b749-f2fba7efe412" providerId="ADAL" clId="{58A2CB42-2A8E-4880-9DFC-36A6D76BFEC6}" dt="2023-02-15T14:41:30.817" v="67" actId="20577"/>
        <pc:sldMkLst>
          <pc:docMk/>
          <pc:sldMk cId="0" sldId="421"/>
        </pc:sldMkLst>
        <pc:spChg chg="add del mod">
          <ac:chgData name="Mark Weierstall" userId="fceb90c0-d286-49a1-b749-f2fba7efe412" providerId="ADAL" clId="{58A2CB42-2A8E-4880-9DFC-36A6D76BFEC6}" dt="2023-02-15T14:03:19.822" v="48"/>
          <ac:spMkLst>
            <pc:docMk/>
            <pc:sldMk cId="0" sldId="421"/>
            <ac:spMk id="2" creationId="{7CA6E365-2453-B97F-0826-7E8E6087A85A}"/>
          </ac:spMkLst>
        </pc:spChg>
        <pc:spChg chg="add mod">
          <ac:chgData name="Mark Weierstall" userId="fceb90c0-d286-49a1-b749-f2fba7efe412" providerId="ADAL" clId="{58A2CB42-2A8E-4880-9DFC-36A6D76BFEC6}" dt="2023-02-15T14:04:44.713" v="58" actId="1076"/>
          <ac:spMkLst>
            <pc:docMk/>
            <pc:sldMk cId="0" sldId="421"/>
            <ac:spMk id="3" creationId="{77AB34D8-5EE4-17B2-656E-CA33A868CCB4}"/>
          </ac:spMkLst>
        </pc:spChg>
        <pc:spChg chg="mod">
          <ac:chgData name="Mark Weierstall" userId="fceb90c0-d286-49a1-b749-f2fba7efe412" providerId="ADAL" clId="{58A2CB42-2A8E-4880-9DFC-36A6D76BFEC6}" dt="2023-02-15T14:02:54.784" v="42" actId="1076"/>
          <ac:spMkLst>
            <pc:docMk/>
            <pc:sldMk cId="0" sldId="421"/>
            <ac:spMk id="5122" creationId="{A403FDE9-D3B9-4D51-AC58-5D0BE236EC1E}"/>
          </ac:spMkLst>
        </pc:spChg>
        <pc:spChg chg="mod">
          <ac:chgData name="Mark Weierstall" userId="fceb90c0-d286-49a1-b749-f2fba7efe412" providerId="ADAL" clId="{58A2CB42-2A8E-4880-9DFC-36A6D76BFEC6}" dt="2023-02-15T14:41:30.817" v="67" actId="20577"/>
          <ac:spMkLst>
            <pc:docMk/>
            <pc:sldMk cId="0" sldId="421"/>
            <ac:spMk id="5123" creationId="{31EF8BD5-FD9F-4ED0-87A4-285339E94B36}"/>
          </ac:spMkLst>
        </pc:spChg>
      </pc:sldChg>
      <pc:sldChg chg="modSp mod">
        <pc:chgData name="Mark Weierstall" userId="fceb90c0-d286-49a1-b749-f2fba7efe412" providerId="ADAL" clId="{58A2CB42-2A8E-4880-9DFC-36A6D76BFEC6}" dt="2023-02-15T14:58:18.389" v="70" actId="400"/>
        <pc:sldMkLst>
          <pc:docMk/>
          <pc:sldMk cId="271928130" sldId="425"/>
        </pc:sldMkLst>
        <pc:spChg chg="mod">
          <ac:chgData name="Mark Weierstall" userId="fceb90c0-d286-49a1-b749-f2fba7efe412" providerId="ADAL" clId="{58A2CB42-2A8E-4880-9DFC-36A6D76BFEC6}" dt="2023-02-15T14:58:18.389" v="70" actId="400"/>
          <ac:spMkLst>
            <pc:docMk/>
            <pc:sldMk cId="271928130" sldId="425"/>
            <ac:spMk id="2" creationId="{B6218FF6-036B-8C5E-9193-34BD05171DCF}"/>
          </ac:spMkLst>
        </pc:spChg>
      </pc:sldChg>
      <pc:sldChg chg="del">
        <pc:chgData name="Mark Weierstall" userId="fceb90c0-d286-49a1-b749-f2fba7efe412" providerId="ADAL" clId="{58A2CB42-2A8E-4880-9DFC-36A6D76BFEC6}" dt="2023-02-15T21:31:02.070" v="71" actId="47"/>
        <pc:sldMkLst>
          <pc:docMk/>
          <pc:sldMk cId="935589968" sldId="426"/>
        </pc:sldMkLst>
      </pc:sldChg>
    </pc:docChg>
  </pc:docChgLst>
  <pc:docChgLst>
    <pc:chgData name="Mark Weierstall" userId="fceb90c0-d286-49a1-b749-f2fba7efe412" providerId="ADAL" clId="{0BBD9721-A7B5-4D3B-8C13-423464FB4CDD}"/>
    <pc:docChg chg="modSld">
      <pc:chgData name="Mark Weierstall" userId="fceb90c0-d286-49a1-b749-f2fba7efe412" providerId="ADAL" clId="{0BBD9721-A7B5-4D3B-8C13-423464FB4CDD}" dt="2023-10-19T12:50:32.466" v="68" actId="20577"/>
      <pc:docMkLst>
        <pc:docMk/>
      </pc:docMkLst>
      <pc:sldChg chg="modSp mod">
        <pc:chgData name="Mark Weierstall" userId="fceb90c0-d286-49a1-b749-f2fba7efe412" providerId="ADAL" clId="{0BBD9721-A7B5-4D3B-8C13-423464FB4CDD}" dt="2023-10-19T12:50:32.466" v="68" actId="20577"/>
        <pc:sldMkLst>
          <pc:docMk/>
          <pc:sldMk cId="0" sldId="421"/>
        </pc:sldMkLst>
        <pc:spChg chg="mod">
          <ac:chgData name="Mark Weierstall" userId="fceb90c0-d286-49a1-b749-f2fba7efe412" providerId="ADAL" clId="{0BBD9721-A7B5-4D3B-8C13-423464FB4CDD}" dt="2023-10-18T14:35:49.958" v="65" actId="1076"/>
          <ac:spMkLst>
            <pc:docMk/>
            <pc:sldMk cId="0" sldId="421"/>
            <ac:spMk id="5122" creationId="{A403FDE9-D3B9-4D51-AC58-5D0BE236EC1E}"/>
          </ac:spMkLst>
        </pc:spChg>
        <pc:spChg chg="mod">
          <ac:chgData name="Mark Weierstall" userId="fceb90c0-d286-49a1-b749-f2fba7efe412" providerId="ADAL" clId="{0BBD9721-A7B5-4D3B-8C13-423464FB4CDD}" dt="2023-10-19T12:50:32.466" v="68" actId="20577"/>
          <ac:spMkLst>
            <pc:docMk/>
            <pc:sldMk cId="0" sldId="421"/>
            <ac:spMk id="5123" creationId="{31EF8BD5-FD9F-4ED0-87A4-285339E94B36}"/>
          </ac:spMkLst>
        </pc:spChg>
      </pc:sldChg>
    </pc:docChg>
  </pc:docChgLst>
  <pc:docChgLst>
    <pc:chgData name="Mark Weierstall" userId="fceb90c0-d286-49a1-b749-f2fba7efe412" providerId="ADAL" clId="{DAA402B4-29D7-47A3-8BA4-784C8D70335C}"/>
    <pc:docChg chg="undo custSel addSld delSld modSld">
      <pc:chgData name="Mark Weierstall" userId="fceb90c0-d286-49a1-b749-f2fba7efe412" providerId="ADAL" clId="{DAA402B4-29D7-47A3-8BA4-784C8D70335C}" dt="2022-08-18T13:42:54.694" v="75" actId="1076"/>
      <pc:docMkLst>
        <pc:docMk/>
      </pc:docMkLst>
      <pc:sldChg chg="modSp mod">
        <pc:chgData name="Mark Weierstall" userId="fceb90c0-d286-49a1-b749-f2fba7efe412" providerId="ADAL" clId="{DAA402B4-29D7-47A3-8BA4-784C8D70335C}" dt="2022-08-18T13:36:47.019" v="14" actId="20577"/>
        <pc:sldMkLst>
          <pc:docMk/>
          <pc:sldMk cId="0" sldId="421"/>
        </pc:sldMkLst>
        <pc:spChg chg="mod">
          <ac:chgData name="Mark Weierstall" userId="fceb90c0-d286-49a1-b749-f2fba7efe412" providerId="ADAL" clId="{DAA402B4-29D7-47A3-8BA4-784C8D70335C}" dt="2022-08-18T13:36:47.019" v="14" actId="20577"/>
          <ac:spMkLst>
            <pc:docMk/>
            <pc:sldMk cId="0" sldId="421"/>
            <ac:spMk id="5122" creationId="{A403FDE9-D3B9-4D51-AC58-5D0BE236EC1E}"/>
          </ac:spMkLst>
        </pc:spChg>
      </pc:sldChg>
      <pc:sldChg chg="modSp mod">
        <pc:chgData name="Mark Weierstall" userId="fceb90c0-d286-49a1-b749-f2fba7efe412" providerId="ADAL" clId="{DAA402B4-29D7-47A3-8BA4-784C8D70335C}" dt="2022-08-18T13:41:18.866" v="57" actId="20577"/>
        <pc:sldMkLst>
          <pc:docMk/>
          <pc:sldMk cId="523479700" sldId="422"/>
        </pc:sldMkLst>
        <pc:spChg chg="mod">
          <ac:chgData name="Mark Weierstall" userId="fceb90c0-d286-49a1-b749-f2fba7efe412" providerId="ADAL" clId="{DAA402B4-29D7-47A3-8BA4-784C8D70335C}" dt="2022-08-18T13:41:18.866" v="57" actId="20577"/>
          <ac:spMkLst>
            <pc:docMk/>
            <pc:sldMk cId="523479700" sldId="422"/>
            <ac:spMk id="2" creationId="{7B241D60-EEFB-4911-9F1D-78361FDAD207}"/>
          </ac:spMkLst>
        </pc:spChg>
      </pc:sldChg>
      <pc:sldChg chg="add del">
        <pc:chgData name="Mark Weierstall" userId="fceb90c0-d286-49a1-b749-f2fba7efe412" providerId="ADAL" clId="{DAA402B4-29D7-47A3-8BA4-784C8D70335C}" dt="2022-08-18T13:37:12.501" v="17" actId="47"/>
        <pc:sldMkLst>
          <pc:docMk/>
          <pc:sldMk cId="3894919802" sldId="423"/>
        </pc:sldMkLst>
      </pc:sldChg>
      <pc:sldChg chg="modSp mod">
        <pc:chgData name="Mark Weierstall" userId="fceb90c0-d286-49a1-b749-f2fba7efe412" providerId="ADAL" clId="{DAA402B4-29D7-47A3-8BA4-784C8D70335C}" dt="2022-08-18T13:42:54.694" v="75" actId="1076"/>
        <pc:sldMkLst>
          <pc:docMk/>
          <pc:sldMk cId="1863645800" sldId="424"/>
        </pc:sldMkLst>
        <pc:spChg chg="mod">
          <ac:chgData name="Mark Weierstall" userId="fceb90c0-d286-49a1-b749-f2fba7efe412" providerId="ADAL" clId="{DAA402B4-29D7-47A3-8BA4-784C8D70335C}" dt="2022-08-18T13:42:54.694" v="75" actId="1076"/>
          <ac:spMkLst>
            <pc:docMk/>
            <pc:sldMk cId="1863645800" sldId="424"/>
            <ac:spMk id="2" creationId="{7B241D60-EEFB-4911-9F1D-78361FDAD207}"/>
          </ac:spMkLst>
        </pc:spChg>
      </pc:sldChg>
    </pc:docChg>
  </pc:docChgLst>
  <pc:docChgLst>
    <pc:chgData name="Mark Weierstall" userId="fceb90c0-d286-49a1-b749-f2fba7efe412" providerId="ADAL" clId="{9277CB5E-AD7D-44C1-87C7-1794EFB355C3}"/>
    <pc:docChg chg="modSld sldOrd">
      <pc:chgData name="Mark Weierstall" userId="fceb90c0-d286-49a1-b749-f2fba7efe412" providerId="ADAL" clId="{9277CB5E-AD7D-44C1-87C7-1794EFB355C3}" dt="2023-01-24T16:03:44.656" v="98" actId="1076"/>
      <pc:docMkLst>
        <pc:docMk/>
      </pc:docMkLst>
      <pc:sldChg chg="modSp mod">
        <pc:chgData name="Mark Weierstall" userId="fceb90c0-d286-49a1-b749-f2fba7efe412" providerId="ADAL" clId="{9277CB5E-AD7D-44C1-87C7-1794EFB355C3}" dt="2023-01-18T15:26:08.550" v="76" actId="20577"/>
        <pc:sldMkLst>
          <pc:docMk/>
          <pc:sldMk cId="0" sldId="421"/>
        </pc:sldMkLst>
        <pc:spChg chg="mod">
          <ac:chgData name="Mark Weierstall" userId="fceb90c0-d286-49a1-b749-f2fba7efe412" providerId="ADAL" clId="{9277CB5E-AD7D-44C1-87C7-1794EFB355C3}" dt="2023-01-18T15:26:08.550" v="76" actId="20577"/>
          <ac:spMkLst>
            <pc:docMk/>
            <pc:sldMk cId="0" sldId="421"/>
            <ac:spMk id="5122" creationId="{A403FDE9-D3B9-4D51-AC58-5D0BE236EC1E}"/>
          </ac:spMkLst>
        </pc:spChg>
        <pc:spChg chg="mod">
          <ac:chgData name="Mark Weierstall" userId="fceb90c0-d286-49a1-b749-f2fba7efe412" providerId="ADAL" clId="{9277CB5E-AD7D-44C1-87C7-1794EFB355C3}" dt="2023-01-18T15:25:41.061" v="61" actId="20577"/>
          <ac:spMkLst>
            <pc:docMk/>
            <pc:sldMk cId="0" sldId="421"/>
            <ac:spMk id="5123" creationId="{31EF8BD5-FD9F-4ED0-87A4-285339E94B36}"/>
          </ac:spMkLst>
        </pc:spChg>
      </pc:sldChg>
      <pc:sldChg chg="modSp mod ord">
        <pc:chgData name="Mark Weierstall" userId="fceb90c0-d286-49a1-b749-f2fba7efe412" providerId="ADAL" clId="{9277CB5E-AD7D-44C1-87C7-1794EFB355C3}" dt="2023-01-24T16:03:44.656" v="98" actId="1076"/>
        <pc:sldMkLst>
          <pc:docMk/>
          <pc:sldMk cId="1863645800" sldId="424"/>
        </pc:sldMkLst>
        <pc:spChg chg="mod">
          <ac:chgData name="Mark Weierstall" userId="fceb90c0-d286-49a1-b749-f2fba7efe412" providerId="ADAL" clId="{9277CB5E-AD7D-44C1-87C7-1794EFB355C3}" dt="2023-01-24T16:03:39.973" v="96" actId="6549"/>
          <ac:spMkLst>
            <pc:docMk/>
            <pc:sldMk cId="1863645800" sldId="424"/>
            <ac:spMk id="2" creationId="{7B241D60-EEFB-4911-9F1D-78361FDAD207}"/>
          </ac:spMkLst>
        </pc:spChg>
        <pc:picChg chg="mod">
          <ac:chgData name="Mark Weierstall" userId="fceb90c0-d286-49a1-b749-f2fba7efe412" providerId="ADAL" clId="{9277CB5E-AD7D-44C1-87C7-1794EFB355C3}" dt="2023-01-24T16:03:44.656" v="98" actId="1076"/>
          <ac:picMkLst>
            <pc:docMk/>
            <pc:sldMk cId="1863645800" sldId="424"/>
            <ac:picMk id="3" creationId="{CDE5E834-4548-D395-C8DF-6AB9D460FF9F}"/>
          </ac:picMkLst>
        </pc:picChg>
      </pc:sldChg>
      <pc:sldChg chg="addSp modSp mod">
        <pc:chgData name="Mark Weierstall" userId="fceb90c0-d286-49a1-b749-f2fba7efe412" providerId="ADAL" clId="{9277CB5E-AD7D-44C1-87C7-1794EFB355C3}" dt="2023-01-24T16:03:21.026" v="95" actId="1076"/>
        <pc:sldMkLst>
          <pc:docMk/>
          <pc:sldMk cId="271928130" sldId="425"/>
        </pc:sldMkLst>
        <pc:spChg chg="mod">
          <ac:chgData name="Mark Weierstall" userId="fceb90c0-d286-49a1-b749-f2fba7efe412" providerId="ADAL" clId="{9277CB5E-AD7D-44C1-87C7-1794EFB355C3}" dt="2023-01-24T16:03:17.341" v="92" actId="14100"/>
          <ac:spMkLst>
            <pc:docMk/>
            <pc:sldMk cId="271928130" sldId="425"/>
            <ac:spMk id="2" creationId="{B6218FF6-036B-8C5E-9193-34BD05171DCF}"/>
          </ac:spMkLst>
        </pc:spChg>
        <pc:picChg chg="add mod">
          <ac:chgData name="Mark Weierstall" userId="fceb90c0-d286-49a1-b749-f2fba7efe412" providerId="ADAL" clId="{9277CB5E-AD7D-44C1-87C7-1794EFB355C3}" dt="2023-01-24T16:03:21.026" v="95" actId="1076"/>
          <ac:picMkLst>
            <pc:docMk/>
            <pc:sldMk cId="271928130" sldId="425"/>
            <ac:picMk id="4" creationId="{CCA8B6FF-792E-75C1-4352-3FC00C26E9C0}"/>
          </ac:picMkLst>
        </pc:picChg>
      </pc:sldChg>
    </pc:docChg>
  </pc:docChgLst>
  <pc:docChgLst>
    <pc:chgData name="Mark Weierstall" userId="fceb90c0-d286-49a1-b749-f2fba7efe412" providerId="ADAL" clId="{B203E55A-E30E-45FB-BF4E-3BB0FB9C6C7A}"/>
    <pc:docChg chg="addSld delSld modSld delMainMaster">
      <pc:chgData name="Mark Weierstall" userId="fceb90c0-d286-49a1-b749-f2fba7efe412" providerId="ADAL" clId="{B203E55A-E30E-45FB-BF4E-3BB0FB9C6C7A}" dt="2024-03-21T12:41:27.225" v="19" actId="1076"/>
      <pc:docMkLst>
        <pc:docMk/>
      </pc:docMkLst>
      <pc:sldChg chg="del">
        <pc:chgData name="Mark Weierstall" userId="fceb90c0-d286-49a1-b749-f2fba7efe412" providerId="ADAL" clId="{B203E55A-E30E-45FB-BF4E-3BB0FB9C6C7A}" dt="2024-03-21T12:37:43.293" v="9" actId="47"/>
        <pc:sldMkLst>
          <pc:docMk/>
          <pc:sldMk cId="2199917513" sldId="278"/>
        </pc:sldMkLst>
      </pc:sldChg>
      <pc:sldChg chg="del">
        <pc:chgData name="Mark Weierstall" userId="fceb90c0-d286-49a1-b749-f2fba7efe412" providerId="ADAL" clId="{B203E55A-E30E-45FB-BF4E-3BB0FB9C6C7A}" dt="2024-03-21T12:37:43.293" v="9" actId="47"/>
        <pc:sldMkLst>
          <pc:docMk/>
          <pc:sldMk cId="3387038801" sldId="279"/>
        </pc:sldMkLst>
      </pc:sldChg>
      <pc:sldChg chg="del">
        <pc:chgData name="Mark Weierstall" userId="fceb90c0-d286-49a1-b749-f2fba7efe412" providerId="ADAL" clId="{B203E55A-E30E-45FB-BF4E-3BB0FB9C6C7A}" dt="2024-03-21T12:37:43.293" v="9" actId="47"/>
        <pc:sldMkLst>
          <pc:docMk/>
          <pc:sldMk cId="3412749456" sldId="280"/>
        </pc:sldMkLst>
      </pc:sldChg>
      <pc:sldChg chg="del">
        <pc:chgData name="Mark Weierstall" userId="fceb90c0-d286-49a1-b749-f2fba7efe412" providerId="ADAL" clId="{B203E55A-E30E-45FB-BF4E-3BB0FB9C6C7A}" dt="2024-03-21T12:37:43.293" v="9" actId="47"/>
        <pc:sldMkLst>
          <pc:docMk/>
          <pc:sldMk cId="1034712388" sldId="281"/>
        </pc:sldMkLst>
      </pc:sldChg>
      <pc:sldChg chg="modSp mod">
        <pc:chgData name="Mark Weierstall" userId="fceb90c0-d286-49a1-b749-f2fba7efe412" providerId="ADAL" clId="{B203E55A-E30E-45FB-BF4E-3BB0FB9C6C7A}" dt="2024-03-21T12:37:25.043" v="8" actId="20577"/>
        <pc:sldMkLst>
          <pc:docMk/>
          <pc:sldMk cId="0" sldId="421"/>
        </pc:sldMkLst>
        <pc:spChg chg="mod">
          <ac:chgData name="Mark Weierstall" userId="fceb90c0-d286-49a1-b749-f2fba7efe412" providerId="ADAL" clId="{B203E55A-E30E-45FB-BF4E-3BB0FB9C6C7A}" dt="2024-03-21T12:37:25.043" v="8" actId="20577"/>
          <ac:spMkLst>
            <pc:docMk/>
            <pc:sldMk cId="0" sldId="421"/>
            <ac:spMk id="5122" creationId="{A403FDE9-D3B9-4D51-AC58-5D0BE236EC1E}"/>
          </ac:spMkLst>
        </pc:spChg>
      </pc:sldChg>
      <pc:sldChg chg="addSp modSp new mod">
        <pc:chgData name="Mark Weierstall" userId="fceb90c0-d286-49a1-b749-f2fba7efe412" providerId="ADAL" clId="{B203E55A-E30E-45FB-BF4E-3BB0FB9C6C7A}" dt="2024-03-21T12:41:27.225" v="19" actId="1076"/>
        <pc:sldMkLst>
          <pc:docMk/>
          <pc:sldMk cId="517737994" sldId="1153"/>
        </pc:sldMkLst>
        <pc:spChg chg="add mod">
          <ac:chgData name="Mark Weierstall" userId="fceb90c0-d286-49a1-b749-f2fba7efe412" providerId="ADAL" clId="{B203E55A-E30E-45FB-BF4E-3BB0FB9C6C7A}" dt="2024-03-21T12:40:40.579" v="16" actId="1076"/>
          <ac:spMkLst>
            <pc:docMk/>
            <pc:sldMk cId="517737994" sldId="1153"/>
            <ac:spMk id="3" creationId="{BCE499D8-AA4F-3AAE-F9B4-F549D15D3936}"/>
          </ac:spMkLst>
        </pc:spChg>
        <pc:picChg chg="add mod">
          <ac:chgData name="Mark Weierstall" userId="fceb90c0-d286-49a1-b749-f2fba7efe412" providerId="ADAL" clId="{B203E55A-E30E-45FB-BF4E-3BB0FB9C6C7A}" dt="2024-03-21T12:41:27.225" v="19" actId="1076"/>
          <ac:picMkLst>
            <pc:docMk/>
            <pc:sldMk cId="517737994" sldId="1153"/>
            <ac:picMk id="5" creationId="{CA9E1BB0-AC2A-4D19-B2BA-AA6DF813F0AF}"/>
          </ac:picMkLst>
        </pc:picChg>
      </pc:sldChg>
      <pc:sldChg chg="del">
        <pc:chgData name="Mark Weierstall" userId="fceb90c0-d286-49a1-b749-f2fba7efe412" providerId="ADAL" clId="{B203E55A-E30E-45FB-BF4E-3BB0FB9C6C7A}" dt="2024-03-21T12:37:46.785" v="10" actId="47"/>
        <pc:sldMkLst>
          <pc:docMk/>
          <pc:sldMk cId="4191877807" sldId="1153"/>
        </pc:sldMkLst>
      </pc:sldChg>
      <pc:sldMasterChg chg="del delSldLayout">
        <pc:chgData name="Mark Weierstall" userId="fceb90c0-d286-49a1-b749-f2fba7efe412" providerId="ADAL" clId="{B203E55A-E30E-45FB-BF4E-3BB0FB9C6C7A}" dt="2024-03-21T12:37:43.293" v="9" actId="47"/>
        <pc:sldMasterMkLst>
          <pc:docMk/>
          <pc:sldMasterMk cId="2780624320" sldId="2147484622"/>
        </pc:sldMasterMkLst>
        <pc:sldLayoutChg chg="del">
          <pc:chgData name="Mark Weierstall" userId="fceb90c0-d286-49a1-b749-f2fba7efe412" providerId="ADAL" clId="{B203E55A-E30E-45FB-BF4E-3BB0FB9C6C7A}" dt="2024-03-21T12:37:43.293" v="9" actId="47"/>
          <pc:sldLayoutMkLst>
            <pc:docMk/>
            <pc:sldMasterMk cId="2780624320" sldId="2147484622"/>
            <pc:sldLayoutMk cId="1047400121" sldId="2147484623"/>
          </pc:sldLayoutMkLst>
        </pc:sldLayoutChg>
        <pc:sldLayoutChg chg="del">
          <pc:chgData name="Mark Weierstall" userId="fceb90c0-d286-49a1-b749-f2fba7efe412" providerId="ADAL" clId="{B203E55A-E30E-45FB-BF4E-3BB0FB9C6C7A}" dt="2024-03-21T12:37:43.293" v="9" actId="47"/>
          <pc:sldLayoutMkLst>
            <pc:docMk/>
            <pc:sldMasterMk cId="2780624320" sldId="2147484622"/>
            <pc:sldLayoutMk cId="4169101269" sldId="2147484624"/>
          </pc:sldLayoutMkLst>
        </pc:sldLayoutChg>
        <pc:sldLayoutChg chg="del">
          <pc:chgData name="Mark Weierstall" userId="fceb90c0-d286-49a1-b749-f2fba7efe412" providerId="ADAL" clId="{B203E55A-E30E-45FB-BF4E-3BB0FB9C6C7A}" dt="2024-03-21T12:37:43.293" v="9" actId="47"/>
          <pc:sldLayoutMkLst>
            <pc:docMk/>
            <pc:sldMasterMk cId="2780624320" sldId="2147484622"/>
            <pc:sldLayoutMk cId="72926128" sldId="2147484625"/>
          </pc:sldLayoutMkLst>
        </pc:sldLayoutChg>
        <pc:sldLayoutChg chg="del">
          <pc:chgData name="Mark Weierstall" userId="fceb90c0-d286-49a1-b749-f2fba7efe412" providerId="ADAL" clId="{B203E55A-E30E-45FB-BF4E-3BB0FB9C6C7A}" dt="2024-03-21T12:37:43.293" v="9" actId="47"/>
          <pc:sldLayoutMkLst>
            <pc:docMk/>
            <pc:sldMasterMk cId="2780624320" sldId="2147484622"/>
            <pc:sldLayoutMk cId="498540452" sldId="2147484626"/>
          </pc:sldLayoutMkLst>
        </pc:sldLayoutChg>
        <pc:sldLayoutChg chg="del">
          <pc:chgData name="Mark Weierstall" userId="fceb90c0-d286-49a1-b749-f2fba7efe412" providerId="ADAL" clId="{B203E55A-E30E-45FB-BF4E-3BB0FB9C6C7A}" dt="2024-03-21T12:37:43.293" v="9" actId="47"/>
          <pc:sldLayoutMkLst>
            <pc:docMk/>
            <pc:sldMasterMk cId="2780624320" sldId="2147484622"/>
            <pc:sldLayoutMk cId="1606040418" sldId="2147484627"/>
          </pc:sldLayoutMkLst>
        </pc:sldLayoutChg>
        <pc:sldLayoutChg chg="del">
          <pc:chgData name="Mark Weierstall" userId="fceb90c0-d286-49a1-b749-f2fba7efe412" providerId="ADAL" clId="{B203E55A-E30E-45FB-BF4E-3BB0FB9C6C7A}" dt="2024-03-21T12:37:43.293" v="9" actId="47"/>
          <pc:sldLayoutMkLst>
            <pc:docMk/>
            <pc:sldMasterMk cId="2780624320" sldId="2147484622"/>
            <pc:sldLayoutMk cId="2796564039" sldId="2147484628"/>
          </pc:sldLayoutMkLst>
        </pc:sldLayoutChg>
        <pc:sldLayoutChg chg="del">
          <pc:chgData name="Mark Weierstall" userId="fceb90c0-d286-49a1-b749-f2fba7efe412" providerId="ADAL" clId="{B203E55A-E30E-45FB-BF4E-3BB0FB9C6C7A}" dt="2024-03-21T12:37:43.293" v="9" actId="47"/>
          <pc:sldLayoutMkLst>
            <pc:docMk/>
            <pc:sldMasterMk cId="2780624320" sldId="2147484622"/>
            <pc:sldLayoutMk cId="859788763" sldId="2147484629"/>
          </pc:sldLayoutMkLst>
        </pc:sldLayoutChg>
        <pc:sldLayoutChg chg="del">
          <pc:chgData name="Mark Weierstall" userId="fceb90c0-d286-49a1-b749-f2fba7efe412" providerId="ADAL" clId="{B203E55A-E30E-45FB-BF4E-3BB0FB9C6C7A}" dt="2024-03-21T12:37:43.293" v="9" actId="47"/>
          <pc:sldLayoutMkLst>
            <pc:docMk/>
            <pc:sldMasterMk cId="2780624320" sldId="2147484622"/>
            <pc:sldLayoutMk cId="1713046979" sldId="2147484630"/>
          </pc:sldLayoutMkLst>
        </pc:sldLayoutChg>
        <pc:sldLayoutChg chg="del">
          <pc:chgData name="Mark Weierstall" userId="fceb90c0-d286-49a1-b749-f2fba7efe412" providerId="ADAL" clId="{B203E55A-E30E-45FB-BF4E-3BB0FB9C6C7A}" dt="2024-03-21T12:37:43.293" v="9" actId="47"/>
          <pc:sldLayoutMkLst>
            <pc:docMk/>
            <pc:sldMasterMk cId="2780624320" sldId="2147484622"/>
            <pc:sldLayoutMk cId="3701930087" sldId="2147484631"/>
          </pc:sldLayoutMkLst>
        </pc:sldLayoutChg>
        <pc:sldLayoutChg chg="del">
          <pc:chgData name="Mark Weierstall" userId="fceb90c0-d286-49a1-b749-f2fba7efe412" providerId="ADAL" clId="{B203E55A-E30E-45FB-BF4E-3BB0FB9C6C7A}" dt="2024-03-21T12:37:43.293" v="9" actId="47"/>
          <pc:sldLayoutMkLst>
            <pc:docMk/>
            <pc:sldMasterMk cId="2780624320" sldId="2147484622"/>
            <pc:sldLayoutMk cId="2327686634" sldId="2147484632"/>
          </pc:sldLayoutMkLst>
        </pc:sldLayoutChg>
        <pc:sldLayoutChg chg="del">
          <pc:chgData name="Mark Weierstall" userId="fceb90c0-d286-49a1-b749-f2fba7efe412" providerId="ADAL" clId="{B203E55A-E30E-45FB-BF4E-3BB0FB9C6C7A}" dt="2024-03-21T12:37:43.293" v="9" actId="47"/>
          <pc:sldLayoutMkLst>
            <pc:docMk/>
            <pc:sldMasterMk cId="2780624320" sldId="2147484622"/>
            <pc:sldLayoutMk cId="1430249477" sldId="2147484633"/>
          </pc:sldLayoutMkLst>
        </pc:sldLayoutChg>
      </pc:sldMasterChg>
    </pc:docChg>
  </pc:docChgLst>
  <pc:docChgLst>
    <pc:chgData name="Mark Weierstall" userId="fceb90c0-d286-49a1-b749-f2fba7efe412" providerId="ADAL" clId="{3C855585-95A7-46EA-BBA3-318BF4519F59}"/>
    <pc:docChg chg="modSld">
      <pc:chgData name="Mark Weierstall" userId="fceb90c0-d286-49a1-b749-f2fba7efe412" providerId="ADAL" clId="{3C855585-95A7-46EA-BBA3-318BF4519F59}" dt="2024-04-18T12:22:30.110" v="19" actId="20577"/>
      <pc:docMkLst>
        <pc:docMk/>
      </pc:docMkLst>
      <pc:sldChg chg="modSp mod">
        <pc:chgData name="Mark Weierstall" userId="fceb90c0-d286-49a1-b749-f2fba7efe412" providerId="ADAL" clId="{3C855585-95A7-46EA-BBA3-318BF4519F59}" dt="2024-04-18T12:22:30.110" v="19" actId="20577"/>
        <pc:sldMkLst>
          <pc:docMk/>
          <pc:sldMk cId="0" sldId="421"/>
        </pc:sldMkLst>
        <pc:spChg chg="mod">
          <ac:chgData name="Mark Weierstall" userId="fceb90c0-d286-49a1-b749-f2fba7efe412" providerId="ADAL" clId="{3C855585-95A7-46EA-BBA3-318BF4519F59}" dt="2024-04-18T12:22:30.110" v="19" actId="20577"/>
          <ac:spMkLst>
            <pc:docMk/>
            <pc:sldMk cId="0" sldId="421"/>
            <ac:spMk id="5122" creationId="{A403FDE9-D3B9-4D51-AC58-5D0BE236EC1E}"/>
          </ac:spMkLst>
        </pc:spChg>
      </pc:sldChg>
    </pc:docChg>
  </pc:docChgLst>
  <pc:docChgLst>
    <pc:chgData name="Mark Weierstall" userId="fceb90c0-d286-49a1-b749-f2fba7efe412" providerId="ADAL" clId="{C3D39774-B9E8-479F-9D9A-94A69FBBA333}"/>
    <pc:docChg chg="modSld">
      <pc:chgData name="Mark Weierstall" userId="fceb90c0-d286-49a1-b749-f2fba7efe412" providerId="ADAL" clId="{C3D39774-B9E8-479F-9D9A-94A69FBBA333}" dt="2022-09-15T11:24:57.324" v="16" actId="20577"/>
      <pc:docMkLst>
        <pc:docMk/>
      </pc:docMkLst>
      <pc:sldChg chg="modSp mod">
        <pc:chgData name="Mark Weierstall" userId="fceb90c0-d286-49a1-b749-f2fba7efe412" providerId="ADAL" clId="{C3D39774-B9E8-479F-9D9A-94A69FBBA333}" dt="2022-09-15T11:24:57.324" v="16" actId="20577"/>
        <pc:sldMkLst>
          <pc:docMk/>
          <pc:sldMk cId="0" sldId="421"/>
        </pc:sldMkLst>
        <pc:spChg chg="mod">
          <ac:chgData name="Mark Weierstall" userId="fceb90c0-d286-49a1-b749-f2fba7efe412" providerId="ADAL" clId="{C3D39774-B9E8-479F-9D9A-94A69FBBA333}" dt="2022-09-15T11:24:57.324" v="16" actId="20577"/>
          <ac:spMkLst>
            <pc:docMk/>
            <pc:sldMk cId="0" sldId="421"/>
            <ac:spMk id="5122" creationId="{A403FDE9-D3B9-4D51-AC58-5D0BE236EC1E}"/>
          </ac:spMkLst>
        </pc:spChg>
      </pc:sldChg>
    </pc:docChg>
  </pc:docChgLst>
  <pc:docChgLst>
    <pc:chgData name="Mark Weierstall" userId="fceb90c0-d286-49a1-b749-f2fba7efe412" providerId="ADAL" clId="{4F66CB0B-C52F-4A7D-A3DB-999479648758}"/>
    <pc:docChg chg="custSel addSld delSld modSld">
      <pc:chgData name="Mark Weierstall" userId="fceb90c0-d286-49a1-b749-f2fba7efe412" providerId="ADAL" clId="{4F66CB0B-C52F-4A7D-A3DB-999479648758}" dt="2024-06-20T14:27:34.041" v="130" actId="20577"/>
      <pc:docMkLst>
        <pc:docMk/>
      </pc:docMkLst>
      <pc:sldChg chg="modSp mod">
        <pc:chgData name="Mark Weierstall" userId="fceb90c0-d286-49a1-b749-f2fba7efe412" providerId="ADAL" clId="{4F66CB0B-C52F-4A7D-A3DB-999479648758}" dt="2024-06-20T12:43:45.161" v="8" actId="20577"/>
        <pc:sldMkLst>
          <pc:docMk/>
          <pc:sldMk cId="0" sldId="421"/>
        </pc:sldMkLst>
        <pc:spChg chg="mod">
          <ac:chgData name="Mark Weierstall" userId="fceb90c0-d286-49a1-b749-f2fba7efe412" providerId="ADAL" clId="{4F66CB0B-C52F-4A7D-A3DB-999479648758}" dt="2024-06-20T12:43:38.930" v="7" actId="20577"/>
          <ac:spMkLst>
            <pc:docMk/>
            <pc:sldMk cId="0" sldId="421"/>
            <ac:spMk id="5122" creationId="{A403FDE9-D3B9-4D51-AC58-5D0BE236EC1E}"/>
          </ac:spMkLst>
        </pc:spChg>
        <pc:spChg chg="mod">
          <ac:chgData name="Mark Weierstall" userId="fceb90c0-d286-49a1-b749-f2fba7efe412" providerId="ADAL" clId="{4F66CB0B-C52F-4A7D-A3DB-999479648758}" dt="2024-06-20T12:43:45.161" v="8" actId="20577"/>
          <ac:spMkLst>
            <pc:docMk/>
            <pc:sldMk cId="0" sldId="421"/>
            <ac:spMk id="5123" creationId="{31EF8BD5-FD9F-4ED0-87A4-285339E94B36}"/>
          </ac:spMkLst>
        </pc:spChg>
      </pc:sldChg>
      <pc:sldChg chg="del">
        <pc:chgData name="Mark Weierstall" userId="fceb90c0-d286-49a1-b749-f2fba7efe412" providerId="ADAL" clId="{4F66CB0B-C52F-4A7D-A3DB-999479648758}" dt="2024-06-20T12:43:58.255" v="9" actId="47"/>
        <pc:sldMkLst>
          <pc:docMk/>
          <pc:sldMk cId="1470828622" sldId="1154"/>
        </pc:sldMkLst>
      </pc:sldChg>
      <pc:sldChg chg="addSp modSp new mod">
        <pc:chgData name="Mark Weierstall" userId="fceb90c0-d286-49a1-b749-f2fba7efe412" providerId="ADAL" clId="{4F66CB0B-C52F-4A7D-A3DB-999479648758}" dt="2024-06-20T14:27:34.041" v="130" actId="20577"/>
        <pc:sldMkLst>
          <pc:docMk/>
          <pc:sldMk cId="3017229148" sldId="1154"/>
        </pc:sldMkLst>
        <pc:spChg chg="add mod">
          <ac:chgData name="Mark Weierstall" userId="fceb90c0-d286-49a1-b749-f2fba7efe412" providerId="ADAL" clId="{4F66CB0B-C52F-4A7D-A3DB-999479648758}" dt="2024-06-20T14:27:34.041" v="130" actId="20577"/>
          <ac:spMkLst>
            <pc:docMk/>
            <pc:sldMk cId="3017229148" sldId="1154"/>
            <ac:spMk id="2" creationId="{BCC88E0D-5B4D-6978-DCCD-C58C7DBF6B19}"/>
          </ac:spMkLst>
        </pc:spChg>
      </pc:sldChg>
      <pc:sldChg chg="del">
        <pc:chgData name="Mark Weierstall" userId="fceb90c0-d286-49a1-b749-f2fba7efe412" providerId="ADAL" clId="{4F66CB0B-C52F-4A7D-A3DB-999479648758}" dt="2024-06-20T12:43:59.809" v="10" actId="47"/>
        <pc:sldMkLst>
          <pc:docMk/>
          <pc:sldMk cId="2880522867" sldId="1155"/>
        </pc:sldMkLst>
      </pc:sldChg>
      <pc:sldChg chg="del">
        <pc:chgData name="Mark Weierstall" userId="fceb90c0-d286-49a1-b749-f2fba7efe412" providerId="ADAL" clId="{4F66CB0B-C52F-4A7D-A3DB-999479648758}" dt="2024-06-20T12:44:01.173" v="11" actId="47"/>
        <pc:sldMkLst>
          <pc:docMk/>
          <pc:sldMk cId="1155348290" sldId="1156"/>
        </pc:sldMkLst>
      </pc:sldChg>
    </pc:docChg>
  </pc:docChgLst>
  <pc:docChgLst>
    <pc:chgData name="Mark Weierstall" userId="fceb90c0-d286-49a1-b749-f2fba7efe412" providerId="ADAL" clId="{20EC290B-E5C4-4AC9-A0F7-698BC1355982}"/>
    <pc:docChg chg="delSld modSld sldOrd">
      <pc:chgData name="Mark Weierstall" userId="fceb90c0-d286-49a1-b749-f2fba7efe412" providerId="ADAL" clId="{20EC290B-E5C4-4AC9-A0F7-698BC1355982}" dt="2023-09-21T12:27:43.319" v="16" actId="20577"/>
      <pc:docMkLst>
        <pc:docMk/>
      </pc:docMkLst>
      <pc:sldChg chg="modSp mod">
        <pc:chgData name="Mark Weierstall" userId="fceb90c0-d286-49a1-b749-f2fba7efe412" providerId="ADAL" clId="{20EC290B-E5C4-4AC9-A0F7-698BC1355982}" dt="2023-09-21T12:27:43.319" v="16" actId="20577"/>
        <pc:sldMkLst>
          <pc:docMk/>
          <pc:sldMk cId="0" sldId="421"/>
        </pc:sldMkLst>
        <pc:spChg chg="mod">
          <ac:chgData name="Mark Weierstall" userId="fceb90c0-d286-49a1-b749-f2fba7efe412" providerId="ADAL" clId="{20EC290B-E5C4-4AC9-A0F7-698BC1355982}" dt="2023-09-21T12:26:46.244" v="6" actId="20577"/>
          <ac:spMkLst>
            <pc:docMk/>
            <pc:sldMk cId="0" sldId="421"/>
            <ac:spMk id="5122" creationId="{A403FDE9-D3B9-4D51-AC58-5D0BE236EC1E}"/>
          </ac:spMkLst>
        </pc:spChg>
        <pc:spChg chg="mod">
          <ac:chgData name="Mark Weierstall" userId="fceb90c0-d286-49a1-b749-f2fba7efe412" providerId="ADAL" clId="{20EC290B-E5C4-4AC9-A0F7-698BC1355982}" dt="2023-09-21T12:27:43.319" v="16" actId="20577"/>
          <ac:spMkLst>
            <pc:docMk/>
            <pc:sldMk cId="0" sldId="421"/>
            <ac:spMk id="5123" creationId="{31EF8BD5-FD9F-4ED0-87A4-285339E94B36}"/>
          </ac:spMkLst>
        </pc:spChg>
      </pc:sldChg>
      <pc:sldChg chg="del">
        <pc:chgData name="Mark Weierstall" userId="fceb90c0-d286-49a1-b749-f2fba7efe412" providerId="ADAL" clId="{20EC290B-E5C4-4AC9-A0F7-698BC1355982}" dt="2023-09-21T12:27:26.450" v="11" actId="47"/>
        <pc:sldMkLst>
          <pc:docMk/>
          <pc:sldMk cId="1318229663" sldId="1108"/>
        </pc:sldMkLst>
      </pc:sldChg>
      <pc:sldChg chg="del">
        <pc:chgData name="Mark Weierstall" userId="fceb90c0-d286-49a1-b749-f2fba7efe412" providerId="ADAL" clId="{20EC290B-E5C4-4AC9-A0F7-698BC1355982}" dt="2023-09-21T12:27:27.713" v="12" actId="47"/>
        <pc:sldMkLst>
          <pc:docMk/>
          <pc:sldMk cId="220199396" sldId="1116"/>
        </pc:sldMkLst>
      </pc:sldChg>
      <pc:sldChg chg="del">
        <pc:chgData name="Mark Weierstall" userId="fceb90c0-d286-49a1-b749-f2fba7efe412" providerId="ADAL" clId="{20EC290B-E5C4-4AC9-A0F7-698BC1355982}" dt="2023-09-21T12:27:28.540" v="13" actId="47"/>
        <pc:sldMkLst>
          <pc:docMk/>
          <pc:sldMk cId="978849918" sldId="1140"/>
        </pc:sldMkLst>
      </pc:sldChg>
      <pc:sldChg chg="del">
        <pc:chgData name="Mark Weierstall" userId="fceb90c0-d286-49a1-b749-f2fba7efe412" providerId="ADAL" clId="{20EC290B-E5C4-4AC9-A0F7-698BC1355982}" dt="2023-09-21T12:27:29.483" v="14" actId="47"/>
        <pc:sldMkLst>
          <pc:docMk/>
          <pc:sldMk cId="3850119256" sldId="1141"/>
        </pc:sldMkLst>
      </pc:sldChg>
      <pc:sldChg chg="del ord">
        <pc:chgData name="Mark Weierstall" userId="fceb90c0-d286-49a1-b749-f2fba7efe412" providerId="ADAL" clId="{20EC290B-E5C4-4AC9-A0F7-698BC1355982}" dt="2023-09-21T12:26:59.252" v="9" actId="47"/>
        <pc:sldMkLst>
          <pc:docMk/>
          <pc:sldMk cId="782598490" sldId="1142"/>
        </pc:sldMkLst>
      </pc:sldChg>
      <pc:sldChg chg="del">
        <pc:chgData name="Mark Weierstall" userId="fceb90c0-d286-49a1-b749-f2fba7efe412" providerId="ADAL" clId="{20EC290B-E5C4-4AC9-A0F7-698BC1355982}" dt="2023-09-21T12:27:09.570" v="10" actId="47"/>
        <pc:sldMkLst>
          <pc:docMk/>
          <pc:sldMk cId="3411938434" sldId="1143"/>
        </pc:sldMkLst>
      </pc:sldChg>
    </pc:docChg>
  </pc:docChgLst>
  <pc:docChgLst>
    <pc:chgData name="Mark Weierstall" userId="fceb90c0-d286-49a1-b749-f2fba7efe412" providerId="ADAL" clId="{FC16BE87-22D2-491B-B61B-FD99BC931496}"/>
    <pc:docChg chg="modSld">
      <pc:chgData name="Mark Weierstall" userId="fceb90c0-d286-49a1-b749-f2fba7efe412" providerId="ADAL" clId="{FC16BE87-22D2-491B-B61B-FD99BC931496}" dt="2022-11-16T21:17:13.602" v="38" actId="20577"/>
      <pc:docMkLst>
        <pc:docMk/>
      </pc:docMkLst>
      <pc:sldChg chg="modSp mod">
        <pc:chgData name="Mark Weierstall" userId="fceb90c0-d286-49a1-b749-f2fba7efe412" providerId="ADAL" clId="{FC16BE87-22D2-491B-B61B-FD99BC931496}" dt="2022-11-16T21:17:13.602" v="38" actId="20577"/>
        <pc:sldMkLst>
          <pc:docMk/>
          <pc:sldMk cId="0" sldId="421"/>
        </pc:sldMkLst>
        <pc:spChg chg="mod">
          <ac:chgData name="Mark Weierstall" userId="fceb90c0-d286-49a1-b749-f2fba7efe412" providerId="ADAL" clId="{FC16BE87-22D2-491B-B61B-FD99BC931496}" dt="2022-11-16T21:17:13.602" v="38" actId="20577"/>
          <ac:spMkLst>
            <pc:docMk/>
            <pc:sldMk cId="0" sldId="421"/>
            <ac:spMk id="5123" creationId="{31EF8BD5-FD9F-4ED0-87A4-285339E94B36}"/>
          </ac:spMkLst>
        </pc:spChg>
      </pc:sldChg>
    </pc:docChg>
  </pc:docChgLst>
  <pc:docChgLst>
    <pc:chgData name="Mark Weierstall" userId="fceb90c0-d286-49a1-b749-f2fba7efe412" providerId="ADAL" clId="{C4DDC6BE-7AF4-49EE-9D0C-E3A5926B2B1B}"/>
    <pc:docChg chg="undo custSel addSld delSld modSld">
      <pc:chgData name="Mark Weierstall" userId="fceb90c0-d286-49a1-b749-f2fba7efe412" providerId="ADAL" clId="{C4DDC6BE-7AF4-49EE-9D0C-E3A5926B2B1B}" dt="2023-08-16T15:15:42.484" v="80" actId="47"/>
      <pc:docMkLst>
        <pc:docMk/>
      </pc:docMkLst>
      <pc:sldChg chg="del">
        <pc:chgData name="Mark Weierstall" userId="fceb90c0-d286-49a1-b749-f2fba7efe412" providerId="ADAL" clId="{C4DDC6BE-7AF4-49EE-9D0C-E3A5926B2B1B}" dt="2023-08-16T15:13:59.531" v="68" actId="47"/>
        <pc:sldMkLst>
          <pc:docMk/>
          <pc:sldMk cId="3519858211" sldId="260"/>
        </pc:sldMkLst>
      </pc:sldChg>
      <pc:sldChg chg="addSp delSp modSp mod">
        <pc:chgData name="Mark Weierstall" userId="fceb90c0-d286-49a1-b749-f2fba7efe412" providerId="ADAL" clId="{C4DDC6BE-7AF4-49EE-9D0C-E3A5926B2B1B}" dt="2023-08-16T15:13:34.337" v="66" actId="20577"/>
        <pc:sldMkLst>
          <pc:docMk/>
          <pc:sldMk cId="0" sldId="421"/>
        </pc:sldMkLst>
        <pc:spChg chg="add del mod">
          <ac:chgData name="Mark Weierstall" userId="fceb90c0-d286-49a1-b749-f2fba7efe412" providerId="ADAL" clId="{C4DDC6BE-7AF4-49EE-9D0C-E3A5926B2B1B}" dt="2023-08-16T15:12:21.816" v="54" actId="478"/>
          <ac:spMkLst>
            <pc:docMk/>
            <pc:sldMk cId="0" sldId="421"/>
            <ac:spMk id="3" creationId="{78E6F1DA-F3E8-88CD-82F8-BAE42573DD36}"/>
          </ac:spMkLst>
        </pc:spChg>
        <pc:spChg chg="mod">
          <ac:chgData name="Mark Weierstall" userId="fceb90c0-d286-49a1-b749-f2fba7efe412" providerId="ADAL" clId="{C4DDC6BE-7AF4-49EE-9D0C-E3A5926B2B1B}" dt="2023-08-16T14:52:45.995" v="7" actId="20577"/>
          <ac:spMkLst>
            <pc:docMk/>
            <pc:sldMk cId="0" sldId="421"/>
            <ac:spMk id="5122" creationId="{A403FDE9-D3B9-4D51-AC58-5D0BE236EC1E}"/>
          </ac:spMkLst>
        </pc:spChg>
        <pc:spChg chg="mod">
          <ac:chgData name="Mark Weierstall" userId="fceb90c0-d286-49a1-b749-f2fba7efe412" providerId="ADAL" clId="{C4DDC6BE-7AF4-49EE-9D0C-E3A5926B2B1B}" dt="2023-08-16T15:13:34.337" v="66" actId="20577"/>
          <ac:spMkLst>
            <pc:docMk/>
            <pc:sldMk cId="0" sldId="421"/>
            <ac:spMk id="5123" creationId="{31EF8BD5-FD9F-4ED0-87A4-285339E94B36}"/>
          </ac:spMkLst>
        </pc:spChg>
      </pc:sldChg>
      <pc:sldChg chg="del">
        <pc:chgData name="Mark Weierstall" userId="fceb90c0-d286-49a1-b749-f2fba7efe412" providerId="ADAL" clId="{C4DDC6BE-7AF4-49EE-9D0C-E3A5926B2B1B}" dt="2023-08-16T15:14:03.554" v="69" actId="47"/>
        <pc:sldMkLst>
          <pc:docMk/>
          <pc:sldMk cId="1427237217" sldId="501"/>
        </pc:sldMkLst>
      </pc:sldChg>
      <pc:sldChg chg="addSp modSp mod">
        <pc:chgData name="Mark Weierstall" userId="fceb90c0-d286-49a1-b749-f2fba7efe412" providerId="ADAL" clId="{C4DDC6BE-7AF4-49EE-9D0C-E3A5926B2B1B}" dt="2023-08-16T15:15:29.930" v="77" actId="1076"/>
        <pc:sldMkLst>
          <pc:docMk/>
          <pc:sldMk cId="1318229663" sldId="1108"/>
        </pc:sldMkLst>
        <pc:spChg chg="add mod">
          <ac:chgData name="Mark Weierstall" userId="fceb90c0-d286-49a1-b749-f2fba7efe412" providerId="ADAL" clId="{C4DDC6BE-7AF4-49EE-9D0C-E3A5926B2B1B}" dt="2023-08-16T15:15:29.930" v="77" actId="1076"/>
          <ac:spMkLst>
            <pc:docMk/>
            <pc:sldMk cId="1318229663" sldId="1108"/>
            <ac:spMk id="8" creationId="{2BFCC4B7-C1AA-D55C-3C5E-3505D5633646}"/>
          </ac:spMkLst>
        </pc:spChg>
      </pc:sldChg>
      <pc:sldChg chg="del">
        <pc:chgData name="Mark Weierstall" userId="fceb90c0-d286-49a1-b749-f2fba7efe412" providerId="ADAL" clId="{C4DDC6BE-7AF4-49EE-9D0C-E3A5926B2B1B}" dt="2023-08-16T15:15:41.801" v="79" actId="47"/>
        <pc:sldMkLst>
          <pc:docMk/>
          <pc:sldMk cId="2364317210" sldId="1115"/>
        </pc:sldMkLst>
      </pc:sldChg>
      <pc:sldChg chg="del">
        <pc:chgData name="Mark Weierstall" userId="fceb90c0-d286-49a1-b749-f2fba7efe412" providerId="ADAL" clId="{C4DDC6BE-7AF4-49EE-9D0C-E3A5926B2B1B}" dt="2023-08-16T15:14:09.919" v="70" actId="47"/>
        <pc:sldMkLst>
          <pc:docMk/>
          <pc:sldMk cId="539980745" sldId="1137"/>
        </pc:sldMkLst>
      </pc:sldChg>
      <pc:sldChg chg="del">
        <pc:chgData name="Mark Weierstall" userId="fceb90c0-d286-49a1-b749-f2fba7efe412" providerId="ADAL" clId="{C4DDC6BE-7AF4-49EE-9D0C-E3A5926B2B1B}" dt="2023-08-16T15:15:40.803" v="78" actId="47"/>
        <pc:sldMkLst>
          <pc:docMk/>
          <pc:sldMk cId="4070443403" sldId="1138"/>
        </pc:sldMkLst>
      </pc:sldChg>
      <pc:sldChg chg="del">
        <pc:chgData name="Mark Weierstall" userId="fceb90c0-d286-49a1-b749-f2fba7efe412" providerId="ADAL" clId="{C4DDC6BE-7AF4-49EE-9D0C-E3A5926B2B1B}" dt="2023-08-16T15:15:42.484" v="80" actId="47"/>
        <pc:sldMkLst>
          <pc:docMk/>
          <pc:sldMk cId="1704011749" sldId="1149"/>
        </pc:sldMkLst>
      </pc:sldChg>
      <pc:sldChg chg="del">
        <pc:chgData name="Mark Weierstall" userId="fceb90c0-d286-49a1-b749-f2fba7efe412" providerId="ADAL" clId="{C4DDC6BE-7AF4-49EE-9D0C-E3A5926B2B1B}" dt="2023-08-16T15:13:57.139" v="67" actId="47"/>
        <pc:sldMkLst>
          <pc:docMk/>
          <pc:sldMk cId="1946042453" sldId="1150"/>
        </pc:sldMkLst>
      </pc:sldChg>
      <pc:sldChg chg="add del">
        <pc:chgData name="Mark Weierstall" userId="fceb90c0-d286-49a1-b749-f2fba7efe412" providerId="ADAL" clId="{C4DDC6BE-7AF4-49EE-9D0C-E3A5926B2B1B}" dt="2023-08-16T15:14:17.025" v="73" actId="47"/>
        <pc:sldMkLst>
          <pc:docMk/>
          <pc:sldMk cId="821996156" sldId="1168"/>
        </pc:sldMkLst>
      </pc:sldChg>
      <pc:sldMasterChg chg="delSldLayout">
        <pc:chgData name="Mark Weierstall" userId="fceb90c0-d286-49a1-b749-f2fba7efe412" providerId="ADAL" clId="{C4DDC6BE-7AF4-49EE-9D0C-E3A5926B2B1B}" dt="2023-08-16T15:14:03.554" v="69" actId="47"/>
        <pc:sldMasterMkLst>
          <pc:docMk/>
          <pc:sldMasterMk cId="0" sldId="2147483650"/>
        </pc:sldMasterMkLst>
        <pc:sldLayoutChg chg="del">
          <pc:chgData name="Mark Weierstall" userId="fceb90c0-d286-49a1-b749-f2fba7efe412" providerId="ADAL" clId="{C4DDC6BE-7AF4-49EE-9D0C-E3A5926B2B1B}" dt="2023-08-16T15:14:03.554" v="69" actId="47"/>
          <pc:sldLayoutMkLst>
            <pc:docMk/>
            <pc:sldMasterMk cId="0" sldId="2147483650"/>
            <pc:sldLayoutMk cId="3896838274" sldId="2147484622"/>
          </pc:sldLayoutMkLst>
        </pc:sldLayoutChg>
      </pc:sldMasterChg>
    </pc:docChg>
  </pc:docChgLst>
  <pc:docChgLst>
    <pc:chgData name="Mark Weierstall" userId="fceb90c0-d286-49a1-b749-f2fba7efe412" providerId="ADAL" clId="{E42DB1CA-92A9-4B55-9CFE-C70551F75BE1}"/>
    <pc:docChg chg="modSld">
      <pc:chgData name="Mark Weierstall" userId="fceb90c0-d286-49a1-b749-f2fba7efe412" providerId="ADAL" clId="{E42DB1CA-92A9-4B55-9CFE-C70551F75BE1}" dt="2021-11-18T13:10:46.002" v="12" actId="20577"/>
      <pc:docMkLst>
        <pc:docMk/>
      </pc:docMkLst>
      <pc:sldChg chg="modSp mod">
        <pc:chgData name="Mark Weierstall" userId="fceb90c0-d286-49a1-b749-f2fba7efe412" providerId="ADAL" clId="{E42DB1CA-92A9-4B55-9CFE-C70551F75BE1}" dt="2021-11-18T13:10:46.002" v="12" actId="20577"/>
        <pc:sldMkLst>
          <pc:docMk/>
          <pc:sldMk cId="0" sldId="421"/>
        </pc:sldMkLst>
        <pc:spChg chg="mod">
          <ac:chgData name="Mark Weierstall" userId="fceb90c0-d286-49a1-b749-f2fba7efe412" providerId="ADAL" clId="{E42DB1CA-92A9-4B55-9CFE-C70551F75BE1}" dt="2021-11-18T13:10:46.002" v="12" actId="20577"/>
          <ac:spMkLst>
            <pc:docMk/>
            <pc:sldMk cId="0" sldId="421"/>
            <ac:spMk id="5122" creationId="{A403FDE9-D3B9-4D51-AC58-5D0BE236EC1E}"/>
          </ac:spMkLst>
        </pc:spChg>
      </pc:sldChg>
    </pc:docChg>
  </pc:docChgLst>
  <pc:docChgLst>
    <pc:chgData name="Mark Weierstall" userId="fceb90c0-d286-49a1-b749-f2fba7efe412" providerId="ADAL" clId="{6248F15F-3D66-4852-8B89-370A7A1A70B4}"/>
    <pc:docChg chg="modSld">
      <pc:chgData name="Mark Weierstall" userId="fceb90c0-d286-49a1-b749-f2fba7efe412" providerId="ADAL" clId="{6248F15F-3D66-4852-8B89-370A7A1A70B4}" dt="2022-05-19T12:26:21.959" v="47" actId="20577"/>
      <pc:docMkLst>
        <pc:docMk/>
      </pc:docMkLst>
      <pc:sldChg chg="modSp mod">
        <pc:chgData name="Mark Weierstall" userId="fceb90c0-d286-49a1-b749-f2fba7efe412" providerId="ADAL" clId="{6248F15F-3D66-4852-8B89-370A7A1A70B4}" dt="2022-05-19T12:25:06.693" v="9" actId="20577"/>
        <pc:sldMkLst>
          <pc:docMk/>
          <pc:sldMk cId="0" sldId="421"/>
        </pc:sldMkLst>
        <pc:spChg chg="mod">
          <ac:chgData name="Mark Weierstall" userId="fceb90c0-d286-49a1-b749-f2fba7efe412" providerId="ADAL" clId="{6248F15F-3D66-4852-8B89-370A7A1A70B4}" dt="2022-05-19T12:25:06.693" v="9" actId="20577"/>
          <ac:spMkLst>
            <pc:docMk/>
            <pc:sldMk cId="0" sldId="421"/>
            <ac:spMk id="5122" creationId="{A403FDE9-D3B9-4D51-AC58-5D0BE236EC1E}"/>
          </ac:spMkLst>
        </pc:spChg>
      </pc:sldChg>
      <pc:sldChg chg="modSp mod">
        <pc:chgData name="Mark Weierstall" userId="fceb90c0-d286-49a1-b749-f2fba7efe412" providerId="ADAL" clId="{6248F15F-3D66-4852-8B89-370A7A1A70B4}" dt="2022-05-19T12:25:17.886" v="12" actId="20577"/>
        <pc:sldMkLst>
          <pc:docMk/>
          <pc:sldMk cId="523479700" sldId="422"/>
        </pc:sldMkLst>
        <pc:spChg chg="mod">
          <ac:chgData name="Mark Weierstall" userId="fceb90c0-d286-49a1-b749-f2fba7efe412" providerId="ADAL" clId="{6248F15F-3D66-4852-8B89-370A7A1A70B4}" dt="2022-05-19T12:25:17.886" v="12" actId="20577"/>
          <ac:spMkLst>
            <pc:docMk/>
            <pc:sldMk cId="523479700" sldId="422"/>
            <ac:spMk id="2" creationId="{7B241D60-EEFB-4911-9F1D-78361FDAD207}"/>
          </ac:spMkLst>
        </pc:spChg>
      </pc:sldChg>
      <pc:sldChg chg="modSp mod">
        <pc:chgData name="Mark Weierstall" userId="fceb90c0-d286-49a1-b749-f2fba7efe412" providerId="ADAL" clId="{6248F15F-3D66-4852-8B89-370A7A1A70B4}" dt="2022-05-19T12:26:21.959" v="47" actId="20577"/>
        <pc:sldMkLst>
          <pc:docMk/>
          <pc:sldMk cId="3894919802" sldId="423"/>
        </pc:sldMkLst>
        <pc:spChg chg="mod">
          <ac:chgData name="Mark Weierstall" userId="fceb90c0-d286-49a1-b749-f2fba7efe412" providerId="ADAL" clId="{6248F15F-3D66-4852-8B89-370A7A1A70B4}" dt="2022-05-19T12:26:21.959" v="47" actId="20577"/>
          <ac:spMkLst>
            <pc:docMk/>
            <pc:sldMk cId="3894919802" sldId="423"/>
            <ac:spMk id="4" creationId="{30AA7144-ABE7-490B-9D4E-5FF9B674FD4D}"/>
          </ac:spMkLst>
        </pc:spChg>
      </pc:sldChg>
    </pc:docChg>
  </pc:docChgLst>
  <pc:docChgLst>
    <pc:chgData name="Mark Weierstall" userId="fceb90c0-d286-49a1-b749-f2fba7efe412" providerId="ADAL" clId="{A042032D-F854-47E1-B82E-57793351CD1D}"/>
    <pc:docChg chg="modSld">
      <pc:chgData name="Mark Weierstall" userId="fceb90c0-d286-49a1-b749-f2fba7efe412" providerId="ADAL" clId="{A042032D-F854-47E1-B82E-57793351CD1D}" dt="2021-10-21T01:59:20.717" v="15" actId="20577"/>
      <pc:docMkLst>
        <pc:docMk/>
      </pc:docMkLst>
      <pc:sldChg chg="modSp">
        <pc:chgData name="Mark Weierstall" userId="fceb90c0-d286-49a1-b749-f2fba7efe412" providerId="ADAL" clId="{A042032D-F854-47E1-B82E-57793351CD1D}" dt="2021-10-21T01:59:20.717" v="15" actId="20577"/>
        <pc:sldMkLst>
          <pc:docMk/>
          <pc:sldMk cId="0" sldId="421"/>
        </pc:sldMkLst>
        <pc:spChg chg="mod">
          <ac:chgData name="Mark Weierstall" userId="fceb90c0-d286-49a1-b749-f2fba7efe412" providerId="ADAL" clId="{A042032D-F854-47E1-B82E-57793351CD1D}" dt="2021-10-21T01:59:20.717" v="15" actId="20577"/>
          <ac:spMkLst>
            <pc:docMk/>
            <pc:sldMk cId="0" sldId="421"/>
            <ac:spMk id="5122" creationId="{A403FDE9-D3B9-4D51-AC58-5D0BE236EC1E}"/>
          </ac:spMkLst>
        </pc:spChg>
      </pc:sldChg>
    </pc:docChg>
  </pc:docChgLst>
  <pc:docChgLst>
    <pc:chgData name="Mark Weierstall" userId="fceb90c0-d286-49a1-b749-f2fba7efe412" providerId="ADAL" clId="{E84693E1-0442-40A3-B908-BB9564B48235}"/>
    <pc:docChg chg="delSld modSld">
      <pc:chgData name="Mark Weierstall" userId="fceb90c0-d286-49a1-b749-f2fba7efe412" providerId="ADAL" clId="{E84693E1-0442-40A3-B908-BB9564B48235}" dt="2022-11-16T16:14:40.559" v="13" actId="1076"/>
      <pc:docMkLst>
        <pc:docMk/>
      </pc:docMkLst>
      <pc:sldChg chg="modSp mod">
        <pc:chgData name="Mark Weierstall" userId="fceb90c0-d286-49a1-b749-f2fba7efe412" providerId="ADAL" clId="{E84693E1-0442-40A3-B908-BB9564B48235}" dt="2022-11-16T16:14:23.548" v="11" actId="1076"/>
        <pc:sldMkLst>
          <pc:docMk/>
          <pc:sldMk cId="0" sldId="421"/>
        </pc:sldMkLst>
        <pc:spChg chg="mod">
          <ac:chgData name="Mark Weierstall" userId="fceb90c0-d286-49a1-b749-f2fba7efe412" providerId="ADAL" clId="{E84693E1-0442-40A3-B908-BB9564B48235}" dt="2022-11-16T16:14:04.289" v="8" actId="20577"/>
          <ac:spMkLst>
            <pc:docMk/>
            <pc:sldMk cId="0" sldId="421"/>
            <ac:spMk id="5122" creationId="{A403FDE9-D3B9-4D51-AC58-5D0BE236EC1E}"/>
          </ac:spMkLst>
        </pc:spChg>
        <pc:spChg chg="mod">
          <ac:chgData name="Mark Weierstall" userId="fceb90c0-d286-49a1-b749-f2fba7efe412" providerId="ADAL" clId="{E84693E1-0442-40A3-B908-BB9564B48235}" dt="2022-11-16T16:14:23.548" v="11" actId="1076"/>
          <ac:spMkLst>
            <pc:docMk/>
            <pc:sldMk cId="0" sldId="421"/>
            <ac:spMk id="5123" creationId="{31EF8BD5-FD9F-4ED0-87A4-285339E94B36}"/>
          </ac:spMkLst>
        </pc:spChg>
      </pc:sldChg>
      <pc:sldChg chg="del">
        <pc:chgData name="Mark Weierstall" userId="fceb90c0-d286-49a1-b749-f2fba7efe412" providerId="ADAL" clId="{E84693E1-0442-40A3-B908-BB9564B48235}" dt="2022-11-16T16:14:33.760" v="12" actId="47"/>
        <pc:sldMkLst>
          <pc:docMk/>
          <pc:sldMk cId="3894919802" sldId="423"/>
        </pc:sldMkLst>
      </pc:sldChg>
      <pc:sldChg chg="modSp mod">
        <pc:chgData name="Mark Weierstall" userId="fceb90c0-d286-49a1-b749-f2fba7efe412" providerId="ADAL" clId="{E84693E1-0442-40A3-B908-BB9564B48235}" dt="2022-11-16T16:14:40.559" v="13" actId="1076"/>
        <pc:sldMkLst>
          <pc:docMk/>
          <pc:sldMk cId="1863645800" sldId="424"/>
        </pc:sldMkLst>
        <pc:picChg chg="mod">
          <ac:chgData name="Mark Weierstall" userId="fceb90c0-d286-49a1-b749-f2fba7efe412" providerId="ADAL" clId="{E84693E1-0442-40A3-B908-BB9564B48235}" dt="2022-11-16T16:14:40.559" v="13" actId="1076"/>
          <ac:picMkLst>
            <pc:docMk/>
            <pc:sldMk cId="1863645800" sldId="424"/>
            <ac:picMk id="3" creationId="{CDE5E834-4548-D395-C8DF-6AB9D460FF9F}"/>
          </ac:picMkLst>
        </pc:picChg>
      </pc:sldChg>
    </pc:docChg>
  </pc:docChgLst>
  <pc:docChgLst>
    <pc:chgData name="Mark Weierstall" userId="fceb90c0-d286-49a1-b749-f2fba7efe412" providerId="ADAL" clId="{19C21396-F17D-4A50-A0B7-F13A43601666}"/>
    <pc:docChg chg="modSld">
      <pc:chgData name="Mark Weierstall" userId="fceb90c0-d286-49a1-b749-f2fba7efe412" providerId="ADAL" clId="{19C21396-F17D-4A50-A0B7-F13A43601666}" dt="2022-01-20T13:45:16.989" v="16" actId="20577"/>
      <pc:docMkLst>
        <pc:docMk/>
      </pc:docMkLst>
      <pc:sldChg chg="modSp mod">
        <pc:chgData name="Mark Weierstall" userId="fceb90c0-d286-49a1-b749-f2fba7efe412" providerId="ADAL" clId="{19C21396-F17D-4A50-A0B7-F13A43601666}" dt="2022-01-20T13:45:16.989" v="16" actId="20577"/>
        <pc:sldMkLst>
          <pc:docMk/>
          <pc:sldMk cId="0" sldId="421"/>
        </pc:sldMkLst>
        <pc:spChg chg="mod">
          <ac:chgData name="Mark Weierstall" userId="fceb90c0-d286-49a1-b749-f2fba7efe412" providerId="ADAL" clId="{19C21396-F17D-4A50-A0B7-F13A43601666}" dt="2022-01-20T13:45:16.989" v="16" actId="20577"/>
          <ac:spMkLst>
            <pc:docMk/>
            <pc:sldMk cId="0" sldId="421"/>
            <ac:spMk id="5122" creationId="{A403FDE9-D3B9-4D51-AC58-5D0BE236EC1E}"/>
          </ac:spMkLst>
        </pc:spChg>
      </pc:sldChg>
    </pc:docChg>
  </pc:docChgLst>
  <pc:docChgLst>
    <pc:chgData name="Mark Weierstall" userId="fceb90c0-d286-49a1-b749-f2fba7efe412" providerId="ADAL" clId="{E792009F-1717-446B-9883-AE6FEFBD8674}"/>
    <pc:docChg chg="delSld modSld sldOrd">
      <pc:chgData name="Mark Weierstall" userId="fceb90c0-d286-49a1-b749-f2fba7efe412" providerId="ADAL" clId="{E792009F-1717-446B-9883-AE6FEFBD8674}" dt="2023-04-17T17:37:11.590" v="132" actId="14100"/>
      <pc:docMkLst>
        <pc:docMk/>
      </pc:docMkLst>
      <pc:sldChg chg="modSp mod">
        <pc:chgData name="Mark Weierstall" userId="fceb90c0-d286-49a1-b749-f2fba7efe412" providerId="ADAL" clId="{E792009F-1717-446B-9883-AE6FEFBD8674}" dt="2023-04-17T14:38:05.224" v="130" actId="20577"/>
        <pc:sldMkLst>
          <pc:docMk/>
          <pc:sldMk cId="0" sldId="421"/>
        </pc:sldMkLst>
        <pc:spChg chg="mod">
          <ac:chgData name="Mark Weierstall" userId="fceb90c0-d286-49a1-b749-f2fba7efe412" providerId="ADAL" clId="{E792009F-1717-446B-9883-AE6FEFBD8674}" dt="2023-04-17T14:16:49.863" v="13" actId="20577"/>
          <ac:spMkLst>
            <pc:docMk/>
            <pc:sldMk cId="0" sldId="421"/>
            <ac:spMk id="5122" creationId="{A403FDE9-D3B9-4D51-AC58-5D0BE236EC1E}"/>
          </ac:spMkLst>
        </pc:spChg>
        <pc:spChg chg="mod">
          <ac:chgData name="Mark Weierstall" userId="fceb90c0-d286-49a1-b749-f2fba7efe412" providerId="ADAL" clId="{E792009F-1717-446B-9883-AE6FEFBD8674}" dt="2023-04-17T14:38:05.224" v="130" actId="20577"/>
          <ac:spMkLst>
            <pc:docMk/>
            <pc:sldMk cId="0" sldId="421"/>
            <ac:spMk id="5123" creationId="{31EF8BD5-FD9F-4ED0-87A4-285339E94B36}"/>
          </ac:spMkLst>
        </pc:spChg>
      </pc:sldChg>
      <pc:sldChg chg="del">
        <pc:chgData name="Mark Weierstall" userId="fceb90c0-d286-49a1-b749-f2fba7efe412" providerId="ADAL" clId="{E792009F-1717-446B-9883-AE6FEFBD8674}" dt="2023-04-17T14:25:50.765" v="105" actId="47"/>
        <pc:sldMkLst>
          <pc:docMk/>
          <pc:sldMk cId="1098761124" sldId="1107"/>
        </pc:sldMkLst>
      </pc:sldChg>
      <pc:sldChg chg="modSp">
        <pc:chgData name="Mark Weierstall" userId="fceb90c0-d286-49a1-b749-f2fba7efe412" providerId="ADAL" clId="{E792009F-1717-446B-9883-AE6FEFBD8674}" dt="2023-04-17T17:34:21.660" v="131" actId="14100"/>
        <pc:sldMkLst>
          <pc:docMk/>
          <pc:sldMk cId="539980745" sldId="1137"/>
        </pc:sldMkLst>
        <pc:spChg chg="mod">
          <ac:chgData name="Mark Weierstall" userId="fceb90c0-d286-49a1-b749-f2fba7efe412" providerId="ADAL" clId="{E792009F-1717-446B-9883-AE6FEFBD8674}" dt="2023-04-17T17:34:21.660" v="131" actId="14100"/>
          <ac:spMkLst>
            <pc:docMk/>
            <pc:sldMk cId="539980745" sldId="1137"/>
            <ac:spMk id="2" creationId="{49A399CD-0562-A02B-6569-1C4B1A44247F}"/>
          </ac:spMkLst>
        </pc:spChg>
      </pc:sldChg>
      <pc:sldChg chg="ord">
        <pc:chgData name="Mark Weierstall" userId="fceb90c0-d286-49a1-b749-f2fba7efe412" providerId="ADAL" clId="{E792009F-1717-446B-9883-AE6FEFBD8674}" dt="2023-04-17T14:17:49.624" v="80"/>
        <pc:sldMkLst>
          <pc:docMk/>
          <pc:sldMk cId="4070443403" sldId="1138"/>
        </pc:sldMkLst>
      </pc:sldChg>
      <pc:sldChg chg="modSp">
        <pc:chgData name="Mark Weierstall" userId="fceb90c0-d286-49a1-b749-f2fba7efe412" providerId="ADAL" clId="{E792009F-1717-446B-9883-AE6FEFBD8674}" dt="2023-04-17T17:37:11.590" v="132" actId="14100"/>
        <pc:sldMkLst>
          <pc:docMk/>
          <pc:sldMk cId="782598490" sldId="1142"/>
        </pc:sldMkLst>
        <pc:spChg chg="mod">
          <ac:chgData name="Mark Weierstall" userId="fceb90c0-d286-49a1-b749-f2fba7efe412" providerId="ADAL" clId="{E792009F-1717-446B-9883-AE6FEFBD8674}" dt="2023-04-17T17:37:11.590" v="132" actId="14100"/>
          <ac:spMkLst>
            <pc:docMk/>
            <pc:sldMk cId="782598490" sldId="1142"/>
            <ac:spMk id="4" creationId="{39333F19-1D0E-9DE3-A6A3-B1C14F0F0C3C}"/>
          </ac:spMkLst>
        </pc:spChg>
      </pc:sldChg>
      <pc:sldChg chg="modSp mod">
        <pc:chgData name="Mark Weierstall" userId="fceb90c0-d286-49a1-b749-f2fba7efe412" providerId="ADAL" clId="{E792009F-1717-446B-9883-AE6FEFBD8674}" dt="2023-04-17T14:27:29.887" v="110" actId="1076"/>
        <pc:sldMkLst>
          <pc:docMk/>
          <pc:sldMk cId="2585066948" sldId="1147"/>
        </pc:sldMkLst>
        <pc:spChg chg="mod">
          <ac:chgData name="Mark Weierstall" userId="fceb90c0-d286-49a1-b749-f2fba7efe412" providerId="ADAL" clId="{E792009F-1717-446B-9883-AE6FEFBD8674}" dt="2023-04-17T14:24:49.635" v="104" actId="1076"/>
          <ac:spMkLst>
            <pc:docMk/>
            <pc:sldMk cId="2585066948" sldId="1147"/>
            <ac:spMk id="3" creationId="{37405CC2-B2C1-B2F8-B3B2-B68478C556D8}"/>
          </ac:spMkLst>
        </pc:spChg>
        <pc:spChg chg="mod">
          <ac:chgData name="Mark Weierstall" userId="fceb90c0-d286-49a1-b749-f2fba7efe412" providerId="ADAL" clId="{E792009F-1717-446B-9883-AE6FEFBD8674}" dt="2023-04-17T14:27:29.887" v="110" actId="1076"/>
          <ac:spMkLst>
            <pc:docMk/>
            <pc:sldMk cId="2585066948" sldId="1147"/>
            <ac:spMk id="13" creationId="{ABAAE0CC-1795-F52F-AD91-E36FD7899D8D}"/>
          </ac:spMkLst>
        </pc:spChg>
        <pc:picChg chg="mod">
          <ac:chgData name="Mark Weierstall" userId="fceb90c0-d286-49a1-b749-f2fba7efe412" providerId="ADAL" clId="{E792009F-1717-446B-9883-AE6FEFBD8674}" dt="2023-04-17T14:27:26.514" v="109" actId="1076"/>
          <ac:picMkLst>
            <pc:docMk/>
            <pc:sldMk cId="2585066948" sldId="1147"/>
            <ac:picMk id="8" creationId="{B334E77B-59F1-CC85-8DFF-C50CBF3B1E4F}"/>
          </ac:picMkLst>
        </pc:picChg>
        <pc:picChg chg="mod">
          <ac:chgData name="Mark Weierstall" userId="fceb90c0-d286-49a1-b749-f2fba7efe412" providerId="ADAL" clId="{E792009F-1717-446B-9883-AE6FEFBD8674}" dt="2023-04-17T14:27:24.684" v="108" actId="1076"/>
          <ac:picMkLst>
            <pc:docMk/>
            <pc:sldMk cId="2585066948" sldId="1147"/>
            <ac:picMk id="10" creationId="{C63BEFA8-7468-9679-C023-5A786C5125B6}"/>
          </ac:picMkLst>
        </pc:picChg>
      </pc:sldChg>
      <pc:sldChg chg="modSp mod">
        <pc:chgData name="Mark Weierstall" userId="fceb90c0-d286-49a1-b749-f2fba7efe412" providerId="ADAL" clId="{E792009F-1717-446B-9883-AE6FEFBD8674}" dt="2023-04-17T14:23:58.183" v="84" actId="255"/>
        <pc:sldMkLst>
          <pc:docMk/>
          <pc:sldMk cId="1704011749" sldId="1149"/>
        </pc:sldMkLst>
        <pc:spChg chg="mod">
          <ac:chgData name="Mark Weierstall" userId="fceb90c0-d286-49a1-b749-f2fba7efe412" providerId="ADAL" clId="{E792009F-1717-446B-9883-AE6FEFBD8674}" dt="2023-04-17T14:23:58.183" v="84" actId="255"/>
          <ac:spMkLst>
            <pc:docMk/>
            <pc:sldMk cId="1704011749" sldId="1149"/>
            <ac:spMk id="2" creationId="{C8A3C296-FCF0-BD1A-608F-2E0AB19C1009}"/>
          </ac:spMkLst>
        </pc:spChg>
        <pc:spChg chg="mod">
          <ac:chgData name="Mark Weierstall" userId="fceb90c0-d286-49a1-b749-f2fba7efe412" providerId="ADAL" clId="{E792009F-1717-446B-9883-AE6FEFBD8674}" dt="2023-04-17T14:23:37.929" v="83" actId="1076"/>
          <ac:spMkLst>
            <pc:docMk/>
            <pc:sldMk cId="1704011749" sldId="1149"/>
            <ac:spMk id="8" creationId="{3501BDF7-6548-94EF-AC85-C48FBE397CD4}"/>
          </ac:spMkLst>
        </pc:spChg>
        <pc:grpChg chg="mod">
          <ac:chgData name="Mark Weierstall" userId="fceb90c0-d286-49a1-b749-f2fba7efe412" providerId="ADAL" clId="{E792009F-1717-446B-9883-AE6FEFBD8674}" dt="2023-04-17T14:23:34.199" v="81" actId="1076"/>
          <ac:grpSpMkLst>
            <pc:docMk/>
            <pc:sldMk cId="1704011749" sldId="1149"/>
            <ac:grpSpMk id="15" creationId="{F3378D06-E657-2822-94EB-B393A6604EA3}"/>
          </ac:grpSpMkLst>
        </pc:grpChg>
      </pc:sldChg>
    </pc:docChg>
  </pc:docChgLst>
  <pc:docChgLst>
    <pc:chgData name="Mark Weierstall" userId="fceb90c0-d286-49a1-b749-f2fba7efe412" providerId="ADAL" clId="{6DC066B5-E058-4628-87C1-6D0B74C45B51}"/>
    <pc:docChg chg="undo custSel addSld delSld modSld">
      <pc:chgData name="Mark Weierstall" userId="fceb90c0-d286-49a1-b749-f2fba7efe412" providerId="ADAL" clId="{6DC066B5-E058-4628-87C1-6D0B74C45B51}" dt="2023-03-16T14:19:31.117" v="178" actId="20577"/>
      <pc:docMkLst>
        <pc:docMk/>
      </pc:docMkLst>
      <pc:sldChg chg="modSp mod">
        <pc:chgData name="Mark Weierstall" userId="fceb90c0-d286-49a1-b749-f2fba7efe412" providerId="ADAL" clId="{6DC066B5-E058-4628-87C1-6D0B74C45B51}" dt="2023-03-16T12:40:58.183" v="81" actId="20577"/>
        <pc:sldMkLst>
          <pc:docMk/>
          <pc:sldMk cId="0" sldId="421"/>
        </pc:sldMkLst>
        <pc:spChg chg="mod">
          <ac:chgData name="Mark Weierstall" userId="fceb90c0-d286-49a1-b749-f2fba7efe412" providerId="ADAL" clId="{6DC066B5-E058-4628-87C1-6D0B74C45B51}" dt="2023-03-16T12:40:58.183" v="81" actId="20577"/>
          <ac:spMkLst>
            <pc:docMk/>
            <pc:sldMk cId="0" sldId="421"/>
            <ac:spMk id="5123" creationId="{31EF8BD5-FD9F-4ED0-87A4-285339E94B36}"/>
          </ac:spMkLst>
        </pc:spChg>
      </pc:sldChg>
      <pc:sldChg chg="del">
        <pc:chgData name="Mark Weierstall" userId="fceb90c0-d286-49a1-b749-f2fba7efe412" providerId="ADAL" clId="{6DC066B5-E058-4628-87C1-6D0B74C45B51}" dt="2023-03-16T12:39:47.931" v="47" actId="47"/>
        <pc:sldMkLst>
          <pc:docMk/>
          <pc:sldMk cId="1863645800" sldId="424"/>
        </pc:sldMkLst>
      </pc:sldChg>
      <pc:sldChg chg="modSp del mod">
        <pc:chgData name="Mark Weierstall" userId="fceb90c0-d286-49a1-b749-f2fba7efe412" providerId="ADAL" clId="{6DC066B5-E058-4628-87C1-6D0B74C45B51}" dt="2023-03-16T12:37:27.999" v="13" actId="1076"/>
        <pc:sldMkLst>
          <pc:docMk/>
          <pc:sldMk cId="1098761124" sldId="1107"/>
        </pc:sldMkLst>
        <pc:spChg chg="mod">
          <ac:chgData name="Mark Weierstall" userId="fceb90c0-d286-49a1-b749-f2fba7efe412" providerId="ADAL" clId="{6DC066B5-E058-4628-87C1-6D0B74C45B51}" dt="2023-03-16T12:37:24.879" v="11" actId="255"/>
          <ac:spMkLst>
            <pc:docMk/>
            <pc:sldMk cId="1098761124" sldId="1107"/>
            <ac:spMk id="2" creationId="{49A399CD-0562-A02B-6569-1C4B1A44247F}"/>
          </ac:spMkLst>
        </pc:spChg>
        <pc:picChg chg="mod">
          <ac:chgData name="Mark Weierstall" userId="fceb90c0-d286-49a1-b749-f2fba7efe412" providerId="ADAL" clId="{6DC066B5-E058-4628-87C1-6D0B74C45B51}" dt="2023-03-16T12:37:26.351" v="12" actId="1076"/>
          <ac:picMkLst>
            <pc:docMk/>
            <pc:sldMk cId="1098761124" sldId="1107"/>
            <ac:picMk id="7" creationId="{81DD710D-726B-BEA3-4279-4028CAE1FE00}"/>
          </ac:picMkLst>
        </pc:picChg>
        <pc:picChg chg="mod">
          <ac:chgData name="Mark Weierstall" userId="fceb90c0-d286-49a1-b749-f2fba7efe412" providerId="ADAL" clId="{6DC066B5-E058-4628-87C1-6D0B74C45B51}" dt="2023-03-16T12:37:27.999" v="13" actId="1076"/>
          <ac:picMkLst>
            <pc:docMk/>
            <pc:sldMk cId="1098761124" sldId="1107"/>
            <ac:picMk id="11" creationId="{B466F34B-CC50-5A75-E8B9-2876C8B1AA5A}"/>
          </ac:picMkLst>
        </pc:picChg>
      </pc:sldChg>
      <pc:sldChg chg="modSp del mod">
        <pc:chgData name="Mark Weierstall" userId="fceb90c0-d286-49a1-b749-f2fba7efe412" providerId="ADAL" clId="{6DC066B5-E058-4628-87C1-6D0B74C45B51}" dt="2023-03-16T12:38:03.264" v="26" actId="255"/>
        <pc:sldMkLst>
          <pc:docMk/>
          <pc:sldMk cId="1318229663" sldId="1108"/>
        </pc:sldMkLst>
        <pc:spChg chg="mod">
          <ac:chgData name="Mark Weierstall" userId="fceb90c0-d286-49a1-b749-f2fba7efe412" providerId="ADAL" clId="{6DC066B5-E058-4628-87C1-6D0B74C45B51}" dt="2023-03-16T12:38:03.264" v="26" actId="255"/>
          <ac:spMkLst>
            <pc:docMk/>
            <pc:sldMk cId="1318229663" sldId="1108"/>
            <ac:spMk id="2" creationId="{49A399CD-0562-A02B-6569-1C4B1A44247F}"/>
          </ac:spMkLst>
        </pc:spChg>
        <pc:spChg chg="mod">
          <ac:chgData name="Mark Weierstall" userId="fceb90c0-d286-49a1-b749-f2fba7efe412" providerId="ADAL" clId="{6DC066B5-E058-4628-87C1-6D0B74C45B51}" dt="2023-03-16T12:37:57.153" v="24" actId="1076"/>
          <ac:spMkLst>
            <pc:docMk/>
            <pc:sldMk cId="1318229663" sldId="1108"/>
            <ac:spMk id="3" creationId="{D9BA6DEB-B864-8E21-8971-2C76FFCD34AD}"/>
          </ac:spMkLst>
        </pc:spChg>
        <pc:spChg chg="mod">
          <ac:chgData name="Mark Weierstall" userId="fceb90c0-d286-49a1-b749-f2fba7efe412" providerId="ADAL" clId="{6DC066B5-E058-4628-87C1-6D0B74C45B51}" dt="2023-03-16T12:37:54.700" v="23" actId="1076"/>
          <ac:spMkLst>
            <pc:docMk/>
            <pc:sldMk cId="1318229663" sldId="1108"/>
            <ac:spMk id="7" creationId="{D0AB52CC-87B8-2B3D-4859-DB1958CE1B40}"/>
          </ac:spMkLst>
        </pc:spChg>
        <pc:spChg chg="mod">
          <ac:chgData name="Mark Weierstall" userId="fceb90c0-d286-49a1-b749-f2fba7efe412" providerId="ADAL" clId="{6DC066B5-E058-4628-87C1-6D0B74C45B51}" dt="2023-03-16T12:37:58.895" v="25" actId="1076"/>
          <ac:spMkLst>
            <pc:docMk/>
            <pc:sldMk cId="1318229663" sldId="1108"/>
            <ac:spMk id="9" creationId="{B8E1407F-0F0F-F2A0-F685-F5FF1393D53F}"/>
          </ac:spMkLst>
        </pc:spChg>
      </pc:sldChg>
      <pc:sldChg chg="delSp modSp del mod">
        <pc:chgData name="Mark Weierstall" userId="fceb90c0-d286-49a1-b749-f2fba7efe412" providerId="ADAL" clId="{6DC066B5-E058-4628-87C1-6D0B74C45B51}" dt="2023-03-16T12:37:16.218" v="10" actId="255"/>
        <pc:sldMkLst>
          <pc:docMk/>
          <pc:sldMk cId="2364317210" sldId="1115"/>
        </pc:sldMkLst>
        <pc:spChg chg="del mod">
          <ac:chgData name="Mark Weierstall" userId="fceb90c0-d286-49a1-b749-f2fba7efe412" providerId="ADAL" clId="{6DC066B5-E058-4628-87C1-6D0B74C45B51}" dt="2023-03-16T12:36:53.998" v="3" actId="478"/>
          <ac:spMkLst>
            <pc:docMk/>
            <pc:sldMk cId="2364317210" sldId="1115"/>
            <ac:spMk id="2" creationId="{04002ADD-F3B2-D895-6E87-2CC7950791D4}"/>
          </ac:spMkLst>
        </pc:spChg>
        <pc:spChg chg="mod">
          <ac:chgData name="Mark Weierstall" userId="fceb90c0-d286-49a1-b749-f2fba7efe412" providerId="ADAL" clId="{6DC066B5-E058-4628-87C1-6D0B74C45B51}" dt="2023-03-16T12:37:01.930" v="7" actId="1076"/>
          <ac:spMkLst>
            <pc:docMk/>
            <pc:sldMk cId="2364317210" sldId="1115"/>
            <ac:spMk id="3" creationId="{65C15CD3-7E52-53FD-2904-323182BFDED4}"/>
          </ac:spMkLst>
        </pc:spChg>
        <pc:spChg chg="mod">
          <ac:chgData name="Mark Weierstall" userId="fceb90c0-d286-49a1-b749-f2fba7efe412" providerId="ADAL" clId="{6DC066B5-E058-4628-87C1-6D0B74C45B51}" dt="2023-03-16T12:37:16.218" v="10" actId="255"/>
          <ac:spMkLst>
            <pc:docMk/>
            <pc:sldMk cId="2364317210" sldId="1115"/>
            <ac:spMk id="9" creationId="{C04FC5E5-AED0-05ED-2B49-16FB82B90246}"/>
          </ac:spMkLst>
        </pc:spChg>
        <pc:spChg chg="mod">
          <ac:chgData name="Mark Weierstall" userId="fceb90c0-d286-49a1-b749-f2fba7efe412" providerId="ADAL" clId="{6DC066B5-E058-4628-87C1-6D0B74C45B51}" dt="2023-03-16T12:37:03.785" v="8" actId="1076"/>
          <ac:spMkLst>
            <pc:docMk/>
            <pc:sldMk cId="2364317210" sldId="1115"/>
            <ac:spMk id="10" creationId="{DF35E229-328A-721D-8B06-E7890F899EEA}"/>
          </ac:spMkLst>
        </pc:spChg>
        <pc:picChg chg="mod">
          <ac:chgData name="Mark Weierstall" userId="fceb90c0-d286-49a1-b749-f2fba7efe412" providerId="ADAL" clId="{6DC066B5-E058-4628-87C1-6D0B74C45B51}" dt="2023-03-16T12:36:59.857" v="6" actId="1076"/>
          <ac:picMkLst>
            <pc:docMk/>
            <pc:sldMk cId="2364317210" sldId="1115"/>
            <ac:picMk id="8" creationId="{6AE881B6-107C-411D-872A-B99038BE382A}"/>
          </ac:picMkLst>
        </pc:picChg>
      </pc:sldChg>
      <pc:sldChg chg="modSp del mod">
        <pc:chgData name="Mark Weierstall" userId="fceb90c0-d286-49a1-b749-f2fba7efe412" providerId="ADAL" clId="{6DC066B5-E058-4628-87C1-6D0B74C45B51}" dt="2023-03-16T12:38:25.644" v="34" actId="1076"/>
        <pc:sldMkLst>
          <pc:docMk/>
          <pc:sldMk cId="220199396" sldId="1116"/>
        </pc:sldMkLst>
        <pc:spChg chg="mod">
          <ac:chgData name="Mark Weierstall" userId="fceb90c0-d286-49a1-b749-f2fba7efe412" providerId="ADAL" clId="{6DC066B5-E058-4628-87C1-6D0B74C45B51}" dt="2023-03-16T12:38:11.917" v="27" actId="255"/>
          <ac:spMkLst>
            <pc:docMk/>
            <pc:sldMk cId="220199396" sldId="1116"/>
            <ac:spMk id="2" creationId="{49A399CD-0562-A02B-6569-1C4B1A44247F}"/>
          </ac:spMkLst>
        </pc:spChg>
        <pc:picChg chg="mod">
          <ac:chgData name="Mark Weierstall" userId="fceb90c0-d286-49a1-b749-f2fba7efe412" providerId="ADAL" clId="{6DC066B5-E058-4628-87C1-6D0B74C45B51}" dt="2023-03-16T12:38:18.405" v="30" actId="1076"/>
          <ac:picMkLst>
            <pc:docMk/>
            <pc:sldMk cId="220199396" sldId="1116"/>
            <ac:picMk id="8" creationId="{5811611F-DF3D-5C9E-EB4F-197138BBDB8D}"/>
          </ac:picMkLst>
        </pc:picChg>
        <pc:picChg chg="mod">
          <ac:chgData name="Mark Weierstall" userId="fceb90c0-d286-49a1-b749-f2fba7efe412" providerId="ADAL" clId="{6DC066B5-E058-4628-87C1-6D0B74C45B51}" dt="2023-03-16T12:38:25.644" v="34" actId="1076"/>
          <ac:picMkLst>
            <pc:docMk/>
            <pc:sldMk cId="220199396" sldId="1116"/>
            <ac:picMk id="10" creationId="{430F3AC5-2F56-1EE2-1EBB-F02D74D56DDD}"/>
          </ac:picMkLst>
        </pc:picChg>
      </pc:sldChg>
      <pc:sldChg chg="modSp del mod">
        <pc:chgData name="Mark Weierstall" userId="fceb90c0-d286-49a1-b749-f2fba7efe412" providerId="ADAL" clId="{6DC066B5-E058-4628-87C1-6D0B74C45B51}" dt="2023-03-16T12:37:46.998" v="20" actId="1076"/>
        <pc:sldMkLst>
          <pc:docMk/>
          <pc:sldMk cId="539980745" sldId="1137"/>
        </pc:sldMkLst>
        <pc:spChg chg="mod">
          <ac:chgData name="Mark Weierstall" userId="fceb90c0-d286-49a1-b749-f2fba7efe412" providerId="ADAL" clId="{6DC066B5-E058-4628-87C1-6D0B74C45B51}" dt="2023-03-16T12:37:46.998" v="20" actId="1076"/>
          <ac:spMkLst>
            <pc:docMk/>
            <pc:sldMk cId="539980745" sldId="1137"/>
            <ac:spMk id="2" creationId="{49A399CD-0562-A02B-6569-1C4B1A44247F}"/>
          </ac:spMkLst>
        </pc:spChg>
        <pc:spChg chg="mod">
          <ac:chgData name="Mark Weierstall" userId="fceb90c0-d286-49a1-b749-f2fba7efe412" providerId="ADAL" clId="{6DC066B5-E058-4628-87C1-6D0B74C45B51}" dt="2023-03-16T12:37:35.495" v="15" actId="1076"/>
          <ac:spMkLst>
            <pc:docMk/>
            <pc:sldMk cId="539980745" sldId="1137"/>
            <ac:spMk id="18" creationId="{17A308E1-8A62-E5F0-DC45-5E7F56F62C6E}"/>
          </ac:spMkLst>
        </pc:spChg>
        <pc:grpChg chg="mod">
          <ac:chgData name="Mark Weierstall" userId="fceb90c0-d286-49a1-b749-f2fba7efe412" providerId="ADAL" clId="{6DC066B5-E058-4628-87C1-6D0B74C45B51}" dt="2023-03-16T12:37:39.154" v="18" actId="1076"/>
          <ac:grpSpMkLst>
            <pc:docMk/>
            <pc:sldMk cId="539980745" sldId="1137"/>
            <ac:grpSpMk id="16" creationId="{1689FB35-C82B-05ED-4B46-77456B05B39B}"/>
          </ac:grpSpMkLst>
        </pc:grpChg>
      </pc:sldChg>
      <pc:sldChg chg="delSp modSp mod">
        <pc:chgData name="Mark Weierstall" userId="fceb90c0-d286-49a1-b749-f2fba7efe412" providerId="ADAL" clId="{6DC066B5-E058-4628-87C1-6D0B74C45B51}" dt="2023-03-16T12:40:26.555" v="56" actId="1076"/>
        <pc:sldMkLst>
          <pc:docMk/>
          <pc:sldMk cId="4070443403" sldId="1138"/>
        </pc:sldMkLst>
        <pc:spChg chg="mod">
          <ac:chgData name="Mark Weierstall" userId="fceb90c0-d286-49a1-b749-f2fba7efe412" providerId="ADAL" clId="{6DC066B5-E058-4628-87C1-6D0B74C45B51}" dt="2023-03-16T12:40:26.555" v="56" actId="1076"/>
          <ac:spMkLst>
            <pc:docMk/>
            <pc:sldMk cId="4070443403" sldId="1138"/>
            <ac:spMk id="3" creationId="{45327EFD-81E0-1E42-EF06-D50FE55FAF55}"/>
          </ac:spMkLst>
        </pc:spChg>
        <pc:spChg chg="del">
          <ac:chgData name="Mark Weierstall" userId="fceb90c0-d286-49a1-b749-f2fba7efe412" providerId="ADAL" clId="{6DC066B5-E058-4628-87C1-6D0B74C45B51}" dt="2023-03-16T12:40:23.192" v="55" actId="478"/>
          <ac:spMkLst>
            <pc:docMk/>
            <pc:sldMk cId="4070443403" sldId="1138"/>
            <ac:spMk id="6" creationId="{D8E52E1E-BC54-2EF4-B18D-856429806017}"/>
          </ac:spMkLst>
        </pc:spChg>
        <pc:spChg chg="mod">
          <ac:chgData name="Mark Weierstall" userId="fceb90c0-d286-49a1-b749-f2fba7efe412" providerId="ADAL" clId="{6DC066B5-E058-4628-87C1-6D0B74C45B51}" dt="2023-03-16T12:40:05.553" v="54" actId="1076"/>
          <ac:spMkLst>
            <pc:docMk/>
            <pc:sldMk cId="4070443403" sldId="1138"/>
            <ac:spMk id="9" creationId="{C04FC5E5-AED0-05ED-2B49-16FB82B90246}"/>
          </ac:spMkLst>
        </pc:spChg>
        <pc:spChg chg="mod">
          <ac:chgData name="Mark Weierstall" userId="fceb90c0-d286-49a1-b749-f2fba7efe412" providerId="ADAL" clId="{6DC066B5-E058-4628-87C1-6D0B74C45B51}" dt="2023-03-16T12:39:57.714" v="52" actId="1076"/>
          <ac:spMkLst>
            <pc:docMk/>
            <pc:sldMk cId="4070443403" sldId="1138"/>
            <ac:spMk id="10" creationId="{DF35E229-328A-721D-8B06-E7890F899EEA}"/>
          </ac:spMkLst>
        </pc:spChg>
        <pc:picChg chg="mod">
          <ac:chgData name="Mark Weierstall" userId="fceb90c0-d286-49a1-b749-f2fba7efe412" providerId="ADAL" clId="{6DC066B5-E058-4628-87C1-6D0B74C45B51}" dt="2023-03-16T12:39:55.560" v="51" actId="1076"/>
          <ac:picMkLst>
            <pc:docMk/>
            <pc:sldMk cId="4070443403" sldId="1138"/>
            <ac:picMk id="4" creationId="{E65E4035-54F2-3231-F890-19E4B41CA12B}"/>
          </ac:picMkLst>
        </pc:picChg>
      </pc:sldChg>
      <pc:sldChg chg="addSp delSp modSp del mod">
        <pc:chgData name="Mark Weierstall" userId="fceb90c0-d286-49a1-b749-f2fba7efe412" providerId="ADAL" clId="{6DC066B5-E058-4628-87C1-6D0B74C45B51}" dt="2023-03-16T12:38:55.101" v="42" actId="255"/>
        <pc:sldMkLst>
          <pc:docMk/>
          <pc:sldMk cId="978849918" sldId="1140"/>
        </pc:sldMkLst>
        <pc:spChg chg="mod">
          <ac:chgData name="Mark Weierstall" userId="fceb90c0-d286-49a1-b749-f2fba7efe412" providerId="ADAL" clId="{6DC066B5-E058-4628-87C1-6D0B74C45B51}" dt="2023-03-16T12:38:55.101" v="42" actId="255"/>
          <ac:spMkLst>
            <pc:docMk/>
            <pc:sldMk cId="978849918" sldId="1140"/>
            <ac:spMk id="2" creationId="{49A399CD-0562-A02B-6569-1C4B1A44247F}"/>
          </ac:spMkLst>
        </pc:spChg>
        <pc:spChg chg="add del mod">
          <ac:chgData name="Mark Weierstall" userId="fceb90c0-d286-49a1-b749-f2fba7efe412" providerId="ADAL" clId="{6DC066B5-E058-4628-87C1-6D0B74C45B51}" dt="2023-03-16T12:38:48.407" v="40" actId="1076"/>
          <ac:spMkLst>
            <pc:docMk/>
            <pc:sldMk cId="978849918" sldId="1140"/>
            <ac:spMk id="4" creationId="{315E9AE3-60F0-4896-0322-1ED6405EE8DF}"/>
          </ac:spMkLst>
        </pc:spChg>
        <pc:spChg chg="add del mod">
          <ac:chgData name="Mark Weierstall" userId="fceb90c0-d286-49a1-b749-f2fba7efe412" providerId="ADAL" clId="{6DC066B5-E058-4628-87C1-6D0B74C45B51}" dt="2023-03-16T12:38:46.046" v="39" actId="478"/>
          <ac:spMkLst>
            <pc:docMk/>
            <pc:sldMk cId="978849918" sldId="1140"/>
            <ac:spMk id="5" creationId="{D060FF4A-8C5F-B652-E6E2-FB3D4BF35825}"/>
          </ac:spMkLst>
        </pc:spChg>
        <pc:spChg chg="add del mod">
          <ac:chgData name="Mark Weierstall" userId="fceb90c0-d286-49a1-b749-f2fba7efe412" providerId="ADAL" clId="{6DC066B5-E058-4628-87C1-6D0B74C45B51}" dt="2023-03-16T12:38:42.682" v="38" actId="478"/>
          <ac:spMkLst>
            <pc:docMk/>
            <pc:sldMk cId="978849918" sldId="1140"/>
            <ac:spMk id="6" creationId="{CE680C95-3D27-8B71-00FF-9D73C89027DC}"/>
          </ac:spMkLst>
        </pc:spChg>
        <pc:picChg chg="mod">
          <ac:chgData name="Mark Weierstall" userId="fceb90c0-d286-49a1-b749-f2fba7efe412" providerId="ADAL" clId="{6DC066B5-E058-4628-87C1-6D0B74C45B51}" dt="2023-03-16T12:38:50.718" v="41" actId="1076"/>
          <ac:picMkLst>
            <pc:docMk/>
            <pc:sldMk cId="978849918" sldId="1140"/>
            <ac:picMk id="9" creationId="{68CC0A10-61A8-8E57-D0E1-9966D8706537}"/>
          </ac:picMkLst>
        </pc:picChg>
        <pc:picChg chg="add del mod">
          <ac:chgData name="Mark Weierstall" userId="fceb90c0-d286-49a1-b749-f2fba7efe412" providerId="ADAL" clId="{6DC066B5-E058-4628-87C1-6D0B74C45B51}" dt="2023-03-16T12:38:42.682" v="38" actId="478"/>
          <ac:picMkLst>
            <pc:docMk/>
            <pc:sldMk cId="978849918" sldId="1140"/>
            <ac:picMk id="12" creationId="{10374E02-5FE1-5129-2105-CB9D08C1A67A}"/>
          </ac:picMkLst>
        </pc:picChg>
        <pc:picChg chg="add del mod">
          <ac:chgData name="Mark Weierstall" userId="fceb90c0-d286-49a1-b749-f2fba7efe412" providerId="ADAL" clId="{6DC066B5-E058-4628-87C1-6D0B74C45B51}" dt="2023-03-16T12:38:42.682" v="38" actId="478"/>
          <ac:picMkLst>
            <pc:docMk/>
            <pc:sldMk cId="978849918" sldId="1140"/>
            <ac:picMk id="14" creationId="{7A499B7B-17D7-19A7-BDB7-A52F2C8607DE}"/>
          </ac:picMkLst>
        </pc:picChg>
      </pc:sldChg>
      <pc:sldChg chg="modSp del mod">
        <pc:chgData name="Mark Weierstall" userId="fceb90c0-d286-49a1-b749-f2fba7efe412" providerId="ADAL" clId="{6DC066B5-E058-4628-87C1-6D0B74C45B51}" dt="2023-03-16T12:39:09.850" v="46" actId="1076"/>
        <pc:sldMkLst>
          <pc:docMk/>
          <pc:sldMk cId="3850119256" sldId="1141"/>
        </pc:sldMkLst>
        <pc:spChg chg="mod">
          <ac:chgData name="Mark Weierstall" userId="fceb90c0-d286-49a1-b749-f2fba7efe412" providerId="ADAL" clId="{6DC066B5-E058-4628-87C1-6D0B74C45B51}" dt="2023-03-16T12:39:06.401" v="45" actId="255"/>
          <ac:spMkLst>
            <pc:docMk/>
            <pc:sldMk cId="3850119256" sldId="1141"/>
            <ac:spMk id="10" creationId="{F4A6CA67-B2AB-2FF3-F5B1-417667F79FC8}"/>
          </ac:spMkLst>
        </pc:spChg>
        <pc:picChg chg="mod">
          <ac:chgData name="Mark Weierstall" userId="fceb90c0-d286-49a1-b749-f2fba7efe412" providerId="ADAL" clId="{6DC066B5-E058-4628-87C1-6D0B74C45B51}" dt="2023-03-16T12:39:09.850" v="46" actId="1076"/>
          <ac:picMkLst>
            <pc:docMk/>
            <pc:sldMk cId="3850119256" sldId="1141"/>
            <ac:picMk id="8" creationId="{9623CC32-5D8B-1A1E-9B46-70E47B1ED960}"/>
          </ac:picMkLst>
        </pc:picChg>
      </pc:sldChg>
      <pc:sldChg chg="delSp modSp new mod">
        <pc:chgData name="Mark Weierstall" userId="fceb90c0-d286-49a1-b749-f2fba7efe412" providerId="ADAL" clId="{6DC066B5-E058-4628-87C1-6D0B74C45B51}" dt="2023-03-16T14:19:31.117" v="178" actId="20577"/>
        <pc:sldMkLst>
          <pc:docMk/>
          <pc:sldMk cId="782598490" sldId="1142"/>
        </pc:sldMkLst>
        <pc:spChg chg="mod">
          <ac:chgData name="Mark Weierstall" userId="fceb90c0-d286-49a1-b749-f2fba7efe412" providerId="ADAL" clId="{6DC066B5-E058-4628-87C1-6D0B74C45B51}" dt="2023-03-16T13:50:52.513" v="120" actId="20577"/>
          <ac:spMkLst>
            <pc:docMk/>
            <pc:sldMk cId="782598490" sldId="1142"/>
            <ac:spMk id="2" creationId="{DDBF61E8-CF09-D9D3-C64B-8ED6B7767EBB}"/>
          </ac:spMkLst>
        </pc:spChg>
        <pc:spChg chg="del">
          <ac:chgData name="Mark Weierstall" userId="fceb90c0-d286-49a1-b749-f2fba7efe412" providerId="ADAL" clId="{6DC066B5-E058-4628-87C1-6D0B74C45B51}" dt="2023-03-16T13:50:15.285" v="83" actId="478"/>
          <ac:spMkLst>
            <pc:docMk/>
            <pc:sldMk cId="782598490" sldId="1142"/>
            <ac:spMk id="3" creationId="{67353D5C-EBA9-E9FC-3343-BEDEE959D4CA}"/>
          </ac:spMkLst>
        </pc:spChg>
        <pc:spChg chg="mod">
          <ac:chgData name="Mark Weierstall" userId="fceb90c0-d286-49a1-b749-f2fba7efe412" providerId="ADAL" clId="{6DC066B5-E058-4628-87C1-6D0B74C45B51}" dt="2023-03-16T14:19:31.117" v="178" actId="20577"/>
          <ac:spMkLst>
            <pc:docMk/>
            <pc:sldMk cId="782598490" sldId="1142"/>
            <ac:spMk id="4" creationId="{39333F19-1D0E-9DE3-A6A3-B1C14F0F0C3C}"/>
          </ac:spMkLst>
        </pc:spChg>
      </pc:sldChg>
    </pc:docChg>
  </pc:docChgLst>
  <pc:docChgLst>
    <pc:chgData name="Mark Weierstall" userId="fceb90c0-d286-49a1-b749-f2fba7efe412" providerId="ADAL" clId="{C94A0F2F-A273-4F62-B480-65B2031F5E03}"/>
    <pc:docChg chg="modSld">
      <pc:chgData name="Mark Weierstall" userId="fceb90c0-d286-49a1-b749-f2fba7efe412" providerId="ADAL" clId="{C94A0F2F-A273-4F62-B480-65B2031F5E03}" dt="2023-11-16T13:22:26.318" v="24" actId="20577"/>
      <pc:docMkLst>
        <pc:docMk/>
      </pc:docMkLst>
      <pc:sldChg chg="modSp mod">
        <pc:chgData name="Mark Weierstall" userId="fceb90c0-d286-49a1-b749-f2fba7efe412" providerId="ADAL" clId="{C94A0F2F-A273-4F62-B480-65B2031F5E03}" dt="2023-11-16T13:22:26.318" v="24" actId="20577"/>
        <pc:sldMkLst>
          <pc:docMk/>
          <pc:sldMk cId="0" sldId="421"/>
        </pc:sldMkLst>
        <pc:spChg chg="mod">
          <ac:chgData name="Mark Weierstall" userId="fceb90c0-d286-49a1-b749-f2fba7efe412" providerId="ADAL" clId="{C94A0F2F-A273-4F62-B480-65B2031F5E03}" dt="2023-11-16T13:21:57.538" v="6" actId="20577"/>
          <ac:spMkLst>
            <pc:docMk/>
            <pc:sldMk cId="0" sldId="421"/>
            <ac:spMk id="5122" creationId="{A403FDE9-D3B9-4D51-AC58-5D0BE236EC1E}"/>
          </ac:spMkLst>
        </pc:spChg>
        <pc:spChg chg="mod">
          <ac:chgData name="Mark Weierstall" userId="fceb90c0-d286-49a1-b749-f2fba7efe412" providerId="ADAL" clId="{C94A0F2F-A273-4F62-B480-65B2031F5E03}" dt="2023-11-16T13:22:26.318" v="24" actId="20577"/>
          <ac:spMkLst>
            <pc:docMk/>
            <pc:sldMk cId="0" sldId="421"/>
            <ac:spMk id="5123" creationId="{31EF8BD5-FD9F-4ED0-87A4-285339E94B36}"/>
          </ac:spMkLst>
        </pc:spChg>
      </pc:sldChg>
    </pc:docChg>
  </pc:docChgLst>
  <pc:docChgLst>
    <pc:chgData name="Mark Weierstall" userId="fceb90c0-d286-49a1-b749-f2fba7efe412" providerId="ADAL" clId="{312C834C-3850-4C23-A1FC-3C800C88499E}"/>
    <pc:docChg chg="addSld delSld modSld">
      <pc:chgData name="Mark Weierstall" userId="fceb90c0-d286-49a1-b749-f2fba7efe412" providerId="ADAL" clId="{312C834C-3850-4C23-A1FC-3C800C88499E}" dt="2023-03-20T14:54:39.542" v="162" actId="20577"/>
      <pc:docMkLst>
        <pc:docMk/>
      </pc:docMkLst>
      <pc:sldChg chg="delSp modSp mod">
        <pc:chgData name="Mark Weierstall" userId="fceb90c0-d286-49a1-b749-f2fba7efe412" providerId="ADAL" clId="{312C834C-3850-4C23-A1FC-3C800C88499E}" dt="2023-03-16T11:28:16.381" v="13"/>
        <pc:sldMkLst>
          <pc:docMk/>
          <pc:sldMk cId="0" sldId="421"/>
        </pc:sldMkLst>
        <pc:spChg chg="del mod">
          <ac:chgData name="Mark Weierstall" userId="fceb90c0-d286-49a1-b749-f2fba7efe412" providerId="ADAL" clId="{312C834C-3850-4C23-A1FC-3C800C88499E}" dt="2023-03-16T11:28:16.381" v="13"/>
          <ac:spMkLst>
            <pc:docMk/>
            <pc:sldMk cId="0" sldId="421"/>
            <ac:spMk id="3" creationId="{77AB34D8-5EE4-17B2-656E-CA33A868CCB4}"/>
          </ac:spMkLst>
        </pc:spChg>
        <pc:spChg chg="mod">
          <ac:chgData name="Mark Weierstall" userId="fceb90c0-d286-49a1-b749-f2fba7efe412" providerId="ADAL" clId="{312C834C-3850-4C23-A1FC-3C800C88499E}" dt="2023-03-16T11:25:37.240" v="5" actId="20577"/>
          <ac:spMkLst>
            <pc:docMk/>
            <pc:sldMk cId="0" sldId="421"/>
            <ac:spMk id="5122" creationId="{A403FDE9-D3B9-4D51-AC58-5D0BE236EC1E}"/>
          </ac:spMkLst>
        </pc:spChg>
        <pc:spChg chg="mod">
          <ac:chgData name="Mark Weierstall" userId="fceb90c0-d286-49a1-b749-f2fba7efe412" providerId="ADAL" clId="{312C834C-3850-4C23-A1FC-3C800C88499E}" dt="2023-03-16T11:28:07.101" v="10" actId="20577"/>
          <ac:spMkLst>
            <pc:docMk/>
            <pc:sldMk cId="0" sldId="421"/>
            <ac:spMk id="5123" creationId="{31EF8BD5-FD9F-4ED0-87A4-285339E94B36}"/>
          </ac:spMkLst>
        </pc:spChg>
      </pc:sldChg>
      <pc:sldChg chg="del">
        <pc:chgData name="Mark Weierstall" userId="fceb90c0-d286-49a1-b749-f2fba7efe412" providerId="ADAL" clId="{312C834C-3850-4C23-A1FC-3C800C88499E}" dt="2023-03-16T11:25:46.638" v="6" actId="47"/>
        <pc:sldMkLst>
          <pc:docMk/>
          <pc:sldMk cId="271928130" sldId="425"/>
        </pc:sldMkLst>
      </pc:sldChg>
      <pc:sldChg chg="modSp mod">
        <pc:chgData name="Mark Weierstall" userId="fceb90c0-d286-49a1-b749-f2fba7efe412" providerId="ADAL" clId="{312C834C-3850-4C23-A1FC-3C800C88499E}" dt="2023-03-20T14:54:39.542" v="162" actId="20577"/>
        <pc:sldMkLst>
          <pc:docMk/>
          <pc:sldMk cId="782598490" sldId="1142"/>
        </pc:sldMkLst>
        <pc:spChg chg="mod">
          <ac:chgData name="Mark Weierstall" userId="fceb90c0-d286-49a1-b749-f2fba7efe412" providerId="ADAL" clId="{312C834C-3850-4C23-A1FC-3C800C88499E}" dt="2023-03-20T14:54:39.542" v="162" actId="20577"/>
          <ac:spMkLst>
            <pc:docMk/>
            <pc:sldMk cId="782598490" sldId="1142"/>
            <ac:spMk id="4" creationId="{39333F19-1D0E-9DE3-A6A3-B1C14F0F0C3C}"/>
          </ac:spMkLst>
        </pc:spChg>
      </pc:sldChg>
      <pc:sldChg chg="addSp delSp modSp new mod">
        <pc:chgData name="Mark Weierstall" userId="fceb90c0-d286-49a1-b749-f2fba7efe412" providerId="ADAL" clId="{312C834C-3850-4C23-A1FC-3C800C88499E}" dt="2023-03-20T14:45:03.327" v="31" actId="1076"/>
        <pc:sldMkLst>
          <pc:docMk/>
          <pc:sldMk cId="3411938434" sldId="1143"/>
        </pc:sldMkLst>
        <pc:spChg chg="del">
          <ac:chgData name="Mark Weierstall" userId="fceb90c0-d286-49a1-b749-f2fba7efe412" providerId="ADAL" clId="{312C834C-3850-4C23-A1FC-3C800C88499E}" dt="2023-03-20T14:44:15.228" v="19" actId="478"/>
          <ac:spMkLst>
            <pc:docMk/>
            <pc:sldMk cId="3411938434" sldId="1143"/>
            <ac:spMk id="2" creationId="{8BB2EF4B-6D32-D645-CCE1-9319ADB3172E}"/>
          </ac:spMkLst>
        </pc:spChg>
        <pc:spChg chg="del">
          <ac:chgData name="Mark Weierstall" userId="fceb90c0-d286-49a1-b749-f2fba7efe412" providerId="ADAL" clId="{312C834C-3850-4C23-A1FC-3C800C88499E}" dt="2023-03-20T14:44:04.284" v="15" actId="478"/>
          <ac:spMkLst>
            <pc:docMk/>
            <pc:sldMk cId="3411938434" sldId="1143"/>
            <ac:spMk id="3" creationId="{82E67497-C6B7-A936-ACD1-49A70F16C56C}"/>
          </ac:spMkLst>
        </pc:spChg>
        <pc:spChg chg="del">
          <ac:chgData name="Mark Weierstall" userId="fceb90c0-d286-49a1-b749-f2fba7efe412" providerId="ADAL" clId="{312C834C-3850-4C23-A1FC-3C800C88499E}" dt="2023-03-20T14:44:07.583" v="16" actId="478"/>
          <ac:spMkLst>
            <pc:docMk/>
            <pc:sldMk cId="3411938434" sldId="1143"/>
            <ac:spMk id="4" creationId="{8E9220D4-AA9E-9093-B953-4C0D0BF4A70B}"/>
          </ac:spMkLst>
        </pc:spChg>
        <pc:spChg chg="add mod">
          <ac:chgData name="Mark Weierstall" userId="fceb90c0-d286-49a1-b749-f2fba7efe412" providerId="ADAL" clId="{312C834C-3850-4C23-A1FC-3C800C88499E}" dt="2023-03-20T14:45:03.327" v="31" actId="1076"/>
          <ac:spMkLst>
            <pc:docMk/>
            <pc:sldMk cId="3411938434" sldId="1143"/>
            <ac:spMk id="8" creationId="{584811E5-0CB8-24BA-7A17-1206F1ABE9B3}"/>
          </ac:spMkLst>
        </pc:spChg>
        <pc:picChg chg="add mod">
          <ac:chgData name="Mark Weierstall" userId="fceb90c0-d286-49a1-b749-f2fba7efe412" providerId="ADAL" clId="{312C834C-3850-4C23-A1FC-3C800C88499E}" dt="2023-03-20T14:44:22.064" v="22" actId="1076"/>
          <ac:picMkLst>
            <pc:docMk/>
            <pc:sldMk cId="3411938434" sldId="1143"/>
            <ac:picMk id="6" creationId="{93CB01FE-D5C0-4730-7B63-A371A63C4A20}"/>
          </ac:picMkLst>
        </pc:picChg>
      </pc:sldChg>
    </pc:docChg>
  </pc:docChgLst>
  <pc:docChgLst>
    <pc:chgData name="Mark Weierstall" userId="fceb90c0-d286-49a1-b749-f2fba7efe412" providerId="ADAL" clId="{674FB8B1-90A5-4411-90B9-12A491563867}"/>
    <pc:docChg chg="modSld">
      <pc:chgData name="Mark Weierstall" userId="fceb90c0-d286-49a1-b749-f2fba7efe412" providerId="ADAL" clId="{674FB8B1-90A5-4411-90B9-12A491563867}" dt="2023-06-15T11:45:21.441" v="7" actId="1076"/>
      <pc:docMkLst>
        <pc:docMk/>
      </pc:docMkLst>
      <pc:sldChg chg="modSp mod">
        <pc:chgData name="Mark Weierstall" userId="fceb90c0-d286-49a1-b749-f2fba7efe412" providerId="ADAL" clId="{674FB8B1-90A5-4411-90B9-12A491563867}" dt="2023-06-15T11:45:21.441" v="7" actId="1076"/>
        <pc:sldMkLst>
          <pc:docMk/>
          <pc:sldMk cId="0" sldId="421"/>
        </pc:sldMkLst>
        <pc:spChg chg="mod">
          <ac:chgData name="Mark Weierstall" userId="fceb90c0-d286-49a1-b749-f2fba7efe412" providerId="ADAL" clId="{674FB8B1-90A5-4411-90B9-12A491563867}" dt="2023-06-15T11:45:12.209" v="5" actId="20577"/>
          <ac:spMkLst>
            <pc:docMk/>
            <pc:sldMk cId="0" sldId="421"/>
            <ac:spMk id="5122" creationId="{A403FDE9-D3B9-4D51-AC58-5D0BE236EC1E}"/>
          </ac:spMkLst>
        </pc:spChg>
        <pc:spChg chg="mod">
          <ac:chgData name="Mark Weierstall" userId="fceb90c0-d286-49a1-b749-f2fba7efe412" providerId="ADAL" clId="{674FB8B1-90A5-4411-90B9-12A491563867}" dt="2023-06-15T11:45:21.441" v="7" actId="1076"/>
          <ac:spMkLst>
            <pc:docMk/>
            <pc:sldMk cId="0" sldId="421"/>
            <ac:spMk id="5123" creationId="{31EF8BD5-FD9F-4ED0-87A4-285339E94B36}"/>
          </ac:spMkLst>
        </pc:spChg>
      </pc:sldChg>
    </pc:docChg>
  </pc:docChgLst>
  <pc:docChgLst>
    <pc:chgData name="Mark Weierstall" userId="fceb90c0-d286-49a1-b749-f2fba7efe412" providerId="ADAL" clId="{4CE926B0-D377-4712-BA12-A9718B006308}"/>
    <pc:docChg chg="undo custSel addSld modSld">
      <pc:chgData name="Mark Weierstall" userId="fceb90c0-d286-49a1-b749-f2fba7efe412" providerId="ADAL" clId="{4CE926B0-D377-4712-BA12-A9718B006308}" dt="2024-05-15T20:34:00.406" v="84" actId="6549"/>
      <pc:docMkLst>
        <pc:docMk/>
      </pc:docMkLst>
      <pc:sldChg chg="modSp mod">
        <pc:chgData name="Mark Weierstall" userId="fceb90c0-d286-49a1-b749-f2fba7efe412" providerId="ADAL" clId="{4CE926B0-D377-4712-BA12-A9718B006308}" dt="2024-05-15T20:34:00.406" v="84" actId="6549"/>
        <pc:sldMkLst>
          <pc:docMk/>
          <pc:sldMk cId="0" sldId="421"/>
        </pc:sldMkLst>
        <pc:spChg chg="mod">
          <ac:chgData name="Mark Weierstall" userId="fceb90c0-d286-49a1-b749-f2fba7efe412" providerId="ADAL" clId="{4CE926B0-D377-4712-BA12-A9718B006308}" dt="2024-05-15T19:57:01.479" v="9" actId="20577"/>
          <ac:spMkLst>
            <pc:docMk/>
            <pc:sldMk cId="0" sldId="421"/>
            <ac:spMk id="5122" creationId="{A403FDE9-D3B9-4D51-AC58-5D0BE236EC1E}"/>
          </ac:spMkLst>
        </pc:spChg>
        <pc:spChg chg="mod">
          <ac:chgData name="Mark Weierstall" userId="fceb90c0-d286-49a1-b749-f2fba7efe412" providerId="ADAL" clId="{4CE926B0-D377-4712-BA12-A9718B006308}" dt="2024-05-15T20:34:00.406" v="84" actId="6549"/>
          <ac:spMkLst>
            <pc:docMk/>
            <pc:sldMk cId="0" sldId="421"/>
            <ac:spMk id="5123" creationId="{31EF8BD5-FD9F-4ED0-87A4-285339E94B36}"/>
          </ac:spMkLst>
        </pc:spChg>
      </pc:sldChg>
      <pc:sldChg chg="addSp delSp modSp mod">
        <pc:chgData name="Mark Weierstall" userId="fceb90c0-d286-49a1-b749-f2fba7efe412" providerId="ADAL" clId="{4CE926B0-D377-4712-BA12-A9718B006308}" dt="2024-05-15T20:16:51.095" v="44" actId="1076"/>
        <pc:sldMkLst>
          <pc:docMk/>
          <pc:sldMk cId="517737994" sldId="1153"/>
        </pc:sldMkLst>
        <pc:spChg chg="del mod">
          <ac:chgData name="Mark Weierstall" userId="fceb90c0-d286-49a1-b749-f2fba7efe412" providerId="ADAL" clId="{4CE926B0-D377-4712-BA12-A9718B006308}" dt="2024-05-15T20:15:45.652" v="34" actId="478"/>
          <ac:spMkLst>
            <pc:docMk/>
            <pc:sldMk cId="517737994" sldId="1153"/>
            <ac:spMk id="3" creationId="{BCE499D8-AA4F-3AAE-F9B4-F549D15D3936}"/>
          </ac:spMkLst>
        </pc:spChg>
        <pc:picChg chg="add del mod">
          <ac:chgData name="Mark Weierstall" userId="fceb90c0-d286-49a1-b749-f2fba7efe412" providerId="ADAL" clId="{4CE926B0-D377-4712-BA12-A9718B006308}" dt="2024-05-15T20:15:54.802" v="40" actId="478"/>
          <ac:picMkLst>
            <pc:docMk/>
            <pc:sldMk cId="517737994" sldId="1153"/>
            <ac:picMk id="2" creationId="{25556A2B-0461-0800-036B-C6F445FB26DB}"/>
          </ac:picMkLst>
        </pc:picChg>
        <pc:picChg chg="add mod">
          <ac:chgData name="Mark Weierstall" userId="fceb90c0-d286-49a1-b749-f2fba7efe412" providerId="ADAL" clId="{4CE926B0-D377-4712-BA12-A9718B006308}" dt="2024-05-15T20:16:51.095" v="44" actId="1076"/>
          <ac:picMkLst>
            <pc:docMk/>
            <pc:sldMk cId="517737994" sldId="1153"/>
            <ac:picMk id="4" creationId="{F7110B70-2BEB-FFD0-9EC1-7A5934345785}"/>
          </ac:picMkLst>
        </pc:picChg>
        <pc:picChg chg="del">
          <ac:chgData name="Mark Weierstall" userId="fceb90c0-d286-49a1-b749-f2fba7efe412" providerId="ADAL" clId="{4CE926B0-D377-4712-BA12-A9718B006308}" dt="2024-05-15T20:15:41.458" v="32" actId="478"/>
          <ac:picMkLst>
            <pc:docMk/>
            <pc:sldMk cId="517737994" sldId="1153"/>
            <ac:picMk id="5" creationId="{CA9E1BB0-AC2A-4D19-B2BA-AA6DF813F0AF}"/>
          </ac:picMkLst>
        </pc:picChg>
      </pc:sldChg>
      <pc:sldChg chg="addSp delSp modSp new mod">
        <pc:chgData name="Mark Weierstall" userId="fceb90c0-d286-49a1-b749-f2fba7efe412" providerId="ADAL" clId="{4CE926B0-D377-4712-BA12-A9718B006308}" dt="2024-05-15T20:29:45.224" v="56" actId="22"/>
        <pc:sldMkLst>
          <pc:docMk/>
          <pc:sldMk cId="1470828622" sldId="1154"/>
        </pc:sldMkLst>
        <pc:spChg chg="add mod">
          <ac:chgData name="Mark Weierstall" userId="fceb90c0-d286-49a1-b749-f2fba7efe412" providerId="ADAL" clId="{4CE926B0-D377-4712-BA12-A9718B006308}" dt="2024-05-15T20:29:38.590" v="53" actId="1076"/>
          <ac:spMkLst>
            <pc:docMk/>
            <pc:sldMk cId="1470828622" sldId="1154"/>
            <ac:spMk id="3" creationId="{1E33A15B-B81C-9D72-447A-44A3894216AB}"/>
          </ac:spMkLst>
        </pc:spChg>
        <pc:picChg chg="add mod">
          <ac:chgData name="Mark Weierstall" userId="fceb90c0-d286-49a1-b749-f2fba7efe412" providerId="ADAL" clId="{4CE926B0-D377-4712-BA12-A9718B006308}" dt="2024-05-15T20:29:39.795" v="54" actId="1076"/>
          <ac:picMkLst>
            <pc:docMk/>
            <pc:sldMk cId="1470828622" sldId="1154"/>
            <ac:picMk id="5" creationId="{DD791DFB-15BF-4F50-7679-69F63DF0C0D5}"/>
          </ac:picMkLst>
        </pc:picChg>
        <pc:picChg chg="add del">
          <ac:chgData name="Mark Weierstall" userId="fceb90c0-d286-49a1-b749-f2fba7efe412" providerId="ADAL" clId="{4CE926B0-D377-4712-BA12-A9718B006308}" dt="2024-05-15T20:29:45.224" v="56" actId="22"/>
          <ac:picMkLst>
            <pc:docMk/>
            <pc:sldMk cId="1470828622" sldId="1154"/>
            <ac:picMk id="7" creationId="{CE1C200E-999F-CE9C-5FA3-66B2FD4D0361}"/>
          </ac:picMkLst>
        </pc:picChg>
      </pc:sldChg>
      <pc:sldChg chg="addSp modSp new mod">
        <pc:chgData name="Mark Weierstall" userId="fceb90c0-d286-49a1-b749-f2fba7efe412" providerId="ADAL" clId="{4CE926B0-D377-4712-BA12-A9718B006308}" dt="2024-05-15T20:30:58.082" v="65" actId="1076"/>
        <pc:sldMkLst>
          <pc:docMk/>
          <pc:sldMk cId="2880522867" sldId="1155"/>
        </pc:sldMkLst>
        <pc:spChg chg="add mod">
          <ac:chgData name="Mark Weierstall" userId="fceb90c0-d286-49a1-b749-f2fba7efe412" providerId="ADAL" clId="{4CE926B0-D377-4712-BA12-A9718B006308}" dt="2024-05-15T20:30:31.573" v="61" actId="1076"/>
          <ac:spMkLst>
            <pc:docMk/>
            <pc:sldMk cId="2880522867" sldId="1155"/>
            <ac:spMk id="3" creationId="{1A37EFF5-6F53-DC7B-B179-CF360C3F034D}"/>
          </ac:spMkLst>
        </pc:spChg>
        <pc:picChg chg="add mod">
          <ac:chgData name="Mark Weierstall" userId="fceb90c0-d286-49a1-b749-f2fba7efe412" providerId="ADAL" clId="{4CE926B0-D377-4712-BA12-A9718B006308}" dt="2024-05-15T20:30:58.082" v="65" actId="1076"/>
          <ac:picMkLst>
            <pc:docMk/>
            <pc:sldMk cId="2880522867" sldId="1155"/>
            <ac:picMk id="5" creationId="{14BF7D4B-B431-286B-E2EB-9B785AB2D85A}"/>
          </ac:picMkLst>
        </pc:picChg>
      </pc:sldChg>
      <pc:sldChg chg="addSp modSp new mod">
        <pc:chgData name="Mark Weierstall" userId="fceb90c0-d286-49a1-b749-f2fba7efe412" providerId="ADAL" clId="{4CE926B0-D377-4712-BA12-A9718B006308}" dt="2024-05-15T20:33:39.701" v="74" actId="1076"/>
        <pc:sldMkLst>
          <pc:docMk/>
          <pc:sldMk cId="1155348290" sldId="1156"/>
        </pc:sldMkLst>
        <pc:spChg chg="add mod">
          <ac:chgData name="Mark Weierstall" userId="fceb90c0-d286-49a1-b749-f2fba7efe412" providerId="ADAL" clId="{4CE926B0-D377-4712-BA12-A9718B006308}" dt="2024-05-15T20:33:06.127" v="70" actId="1076"/>
          <ac:spMkLst>
            <pc:docMk/>
            <pc:sldMk cId="1155348290" sldId="1156"/>
            <ac:spMk id="3" creationId="{C4691851-69C5-6042-2868-00D0DC742084}"/>
          </ac:spMkLst>
        </pc:spChg>
        <pc:picChg chg="add mod">
          <ac:chgData name="Mark Weierstall" userId="fceb90c0-d286-49a1-b749-f2fba7efe412" providerId="ADAL" clId="{4CE926B0-D377-4712-BA12-A9718B006308}" dt="2024-05-15T20:33:39.701" v="74" actId="1076"/>
          <ac:picMkLst>
            <pc:docMk/>
            <pc:sldMk cId="1155348290" sldId="1156"/>
            <ac:picMk id="5" creationId="{0A14AE0B-FD91-DF4F-E359-BAC3E58B2CD9}"/>
          </ac:picMkLst>
        </pc:picChg>
      </pc:sldChg>
    </pc:docChg>
  </pc:docChgLst>
  <pc:docChgLst>
    <pc:chgData name="Mark Weierstall" userId="fceb90c0-d286-49a1-b749-f2fba7efe412" providerId="ADAL" clId="{666F94EB-D7DB-4827-A12E-FAAF3DB69821}"/>
    <pc:docChg chg="delSld modSld sldOrd">
      <pc:chgData name="Mark Weierstall" userId="fceb90c0-d286-49a1-b749-f2fba7efe412" providerId="ADAL" clId="{666F94EB-D7DB-4827-A12E-FAAF3DB69821}" dt="2023-06-15T12:46:09.197" v="7" actId="113"/>
      <pc:docMkLst>
        <pc:docMk/>
      </pc:docMkLst>
      <pc:sldChg chg="del">
        <pc:chgData name="Mark Weierstall" userId="fceb90c0-d286-49a1-b749-f2fba7efe412" providerId="ADAL" clId="{666F94EB-D7DB-4827-A12E-FAAF3DB69821}" dt="2023-06-15T12:44:15.868" v="3" actId="47"/>
        <pc:sldMkLst>
          <pc:docMk/>
          <pc:sldMk cId="296765852" sldId="270"/>
        </pc:sldMkLst>
      </pc:sldChg>
      <pc:sldChg chg="modSp mod">
        <pc:chgData name="Mark Weierstall" userId="fceb90c0-d286-49a1-b749-f2fba7efe412" providerId="ADAL" clId="{666F94EB-D7DB-4827-A12E-FAAF3DB69821}" dt="2023-06-15T12:46:09.197" v="7" actId="113"/>
        <pc:sldMkLst>
          <pc:docMk/>
          <pc:sldMk cId="1427237217" sldId="501"/>
        </pc:sldMkLst>
        <pc:spChg chg="mod">
          <ac:chgData name="Mark Weierstall" userId="fceb90c0-d286-49a1-b749-f2fba7efe412" providerId="ADAL" clId="{666F94EB-D7DB-4827-A12E-FAAF3DB69821}" dt="2023-06-15T12:46:09.197" v="7" actId="113"/>
          <ac:spMkLst>
            <pc:docMk/>
            <pc:sldMk cId="1427237217" sldId="501"/>
            <ac:spMk id="2" creationId="{12E3E55A-7753-62A3-F08D-8EE8E36EC64F}"/>
          </ac:spMkLst>
        </pc:spChg>
        <pc:spChg chg="mod">
          <ac:chgData name="Mark Weierstall" userId="fceb90c0-d286-49a1-b749-f2fba7efe412" providerId="ADAL" clId="{666F94EB-D7DB-4827-A12E-FAAF3DB69821}" dt="2023-06-15T12:45:58.499" v="4" actId="255"/>
          <ac:spMkLst>
            <pc:docMk/>
            <pc:sldMk cId="1427237217" sldId="501"/>
            <ac:spMk id="6" creationId="{3C87DE4A-24C7-1E89-5E4D-6C05608E5EFA}"/>
          </ac:spMkLst>
        </pc:spChg>
      </pc:sldChg>
      <pc:sldChg chg="ord">
        <pc:chgData name="Mark Weierstall" userId="fceb90c0-d286-49a1-b749-f2fba7efe412" providerId="ADAL" clId="{666F94EB-D7DB-4827-A12E-FAAF3DB69821}" dt="2023-06-15T12:44:00.600" v="1"/>
        <pc:sldMkLst>
          <pc:docMk/>
          <pc:sldMk cId="1704011749" sldId="1149"/>
        </pc:sldMkLst>
      </pc:sldChg>
      <pc:sldChg chg="del">
        <pc:chgData name="Mark Weierstall" userId="fceb90c0-d286-49a1-b749-f2fba7efe412" providerId="ADAL" clId="{666F94EB-D7DB-4827-A12E-FAAF3DB69821}" dt="2023-06-15T12:44:12.775" v="2" actId="47"/>
        <pc:sldMkLst>
          <pc:docMk/>
          <pc:sldMk cId="1845621770" sldId="1151"/>
        </pc:sldMkLst>
      </pc:sldChg>
    </pc:docChg>
  </pc:docChgLst>
  <pc:docChgLst>
    <pc:chgData name="Mark Weierstall" userId="fceb90c0-d286-49a1-b749-f2fba7efe412" providerId="ADAL" clId="{08D94387-FC42-425B-80FF-A74D7B5A62A0}"/>
    <pc:docChg chg="modSld">
      <pc:chgData name="Mark Weierstall" userId="fceb90c0-d286-49a1-b749-f2fba7efe412" providerId="ADAL" clId="{08D94387-FC42-425B-80FF-A74D7B5A62A0}" dt="2022-03-17T13:13:24.532" v="36" actId="20577"/>
      <pc:docMkLst>
        <pc:docMk/>
      </pc:docMkLst>
      <pc:sldChg chg="modSp mod">
        <pc:chgData name="Mark Weierstall" userId="fceb90c0-d286-49a1-b749-f2fba7efe412" providerId="ADAL" clId="{08D94387-FC42-425B-80FF-A74D7B5A62A0}" dt="2022-03-17T13:13:24.532" v="36" actId="20577"/>
        <pc:sldMkLst>
          <pc:docMk/>
          <pc:sldMk cId="0" sldId="421"/>
        </pc:sldMkLst>
        <pc:spChg chg="mod">
          <ac:chgData name="Mark Weierstall" userId="fceb90c0-d286-49a1-b749-f2fba7efe412" providerId="ADAL" clId="{08D94387-FC42-425B-80FF-A74D7B5A62A0}" dt="2022-03-16T19:30:53.770" v="23" actId="20577"/>
          <ac:spMkLst>
            <pc:docMk/>
            <pc:sldMk cId="0" sldId="421"/>
            <ac:spMk id="5122" creationId="{A403FDE9-D3B9-4D51-AC58-5D0BE236EC1E}"/>
          </ac:spMkLst>
        </pc:spChg>
        <pc:spChg chg="mod">
          <ac:chgData name="Mark Weierstall" userId="fceb90c0-d286-49a1-b749-f2fba7efe412" providerId="ADAL" clId="{08D94387-FC42-425B-80FF-A74D7B5A62A0}" dt="2022-03-17T13:13:24.532" v="36" actId="20577"/>
          <ac:spMkLst>
            <pc:docMk/>
            <pc:sldMk cId="0" sldId="421"/>
            <ac:spMk id="5123" creationId="{31EF8BD5-FD9F-4ED0-87A4-285339E94B3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>
            <a:extLst>
              <a:ext uri="{FF2B5EF4-FFF2-40B4-BE49-F238E27FC236}">
                <a16:creationId xmlns:a16="http://schemas.microsoft.com/office/drawing/2014/main" id="{62219421-CA07-4396-B03C-662402DD794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5" name="Rectangle 3">
            <a:extLst>
              <a:ext uri="{FF2B5EF4-FFF2-40B4-BE49-F238E27FC236}">
                <a16:creationId xmlns:a16="http://schemas.microsoft.com/office/drawing/2014/main" id="{1DDDBA63-FA25-4429-B4AC-C86B9106C1F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38600" y="0"/>
            <a:ext cx="3048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6" name="Rectangle 4">
            <a:extLst>
              <a:ext uri="{FF2B5EF4-FFF2-40B4-BE49-F238E27FC236}">
                <a16:creationId xmlns:a16="http://schemas.microsoft.com/office/drawing/2014/main" id="{F67A5BDE-1F47-4337-A9AC-8F484B2600E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5400"/>
            <a:ext cx="3048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7" name="Rectangle 5">
            <a:extLst>
              <a:ext uri="{FF2B5EF4-FFF2-40B4-BE49-F238E27FC236}">
                <a16:creationId xmlns:a16="http://schemas.microsoft.com/office/drawing/2014/main" id="{A653D004-8F63-45F2-B8E1-9DDB565D8D1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38600" y="8915400"/>
            <a:ext cx="3048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FCEBFF3-64B1-48D0-BE06-81444B8B68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74F3E7CE-8324-41AA-BF0E-CFBC92B6664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9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l" defTabSz="942975" eaLnBrk="1" hangingPunct="1"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85FD016B-2E47-48BB-B30A-152414EE742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16375" y="0"/>
            <a:ext cx="3070225" cy="469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r" defTabSz="942975" eaLnBrk="1" hangingPunct="1"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CFEB825-D5CC-46E0-BDDB-C5C4F5584D0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706438"/>
            <a:ext cx="4705350" cy="3529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A84956DB-20A1-4A82-9173-102139B090C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470400"/>
            <a:ext cx="5197475" cy="42338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9094" name="Rectangle 6">
            <a:extLst>
              <a:ext uri="{FF2B5EF4-FFF2-40B4-BE49-F238E27FC236}">
                <a16:creationId xmlns:a16="http://schemas.microsoft.com/office/drawing/2014/main" id="{ABDAA463-5304-47C6-AE04-62E02A4EE4D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40800"/>
            <a:ext cx="3070225" cy="469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l" defTabSz="942975" eaLnBrk="1" hangingPunct="1"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5" name="Rectangle 7">
            <a:extLst>
              <a:ext uri="{FF2B5EF4-FFF2-40B4-BE49-F238E27FC236}">
                <a16:creationId xmlns:a16="http://schemas.microsoft.com/office/drawing/2014/main" id="{DED9D35B-417C-4147-9002-9C6CA78850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6375" y="8940800"/>
            <a:ext cx="3070225" cy="469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r" defTabSz="942975" eaLnBrk="1" hangingPunct="1">
              <a:defRPr sz="1200" i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374BEA0-BBB0-4A31-A469-46566FC626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68">
            <a:extLst>
              <a:ext uri="{FF2B5EF4-FFF2-40B4-BE49-F238E27FC236}">
                <a16:creationId xmlns:a16="http://schemas.microsoft.com/office/drawing/2014/main" id="{2CB068B3-E7F7-402F-BB11-C5F5EE70DAF4}"/>
              </a:ext>
            </a:extLst>
          </p:cNvPr>
          <p:cNvGrpSpPr>
            <a:grpSpLocks/>
          </p:cNvGrpSpPr>
          <p:nvPr/>
        </p:nvGrpSpPr>
        <p:grpSpPr bwMode="auto">
          <a:xfrm>
            <a:off x="0" y="-19050"/>
            <a:ext cx="9144000" cy="6877050"/>
            <a:chOff x="0" y="-12"/>
            <a:chExt cx="5760" cy="4332"/>
          </a:xfrm>
        </p:grpSpPr>
        <p:sp>
          <p:nvSpPr>
            <p:cNvPr id="5" name="Rectangle 163">
              <a:extLst>
                <a:ext uri="{FF2B5EF4-FFF2-40B4-BE49-F238E27FC236}">
                  <a16:creationId xmlns:a16="http://schemas.microsoft.com/office/drawing/2014/main" id="{81CB977D-95BE-4960-8280-40C55742745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104" y="1008"/>
              <a:ext cx="4656" cy="3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6" name="Group 166">
              <a:extLst>
                <a:ext uri="{FF2B5EF4-FFF2-40B4-BE49-F238E27FC236}">
                  <a16:creationId xmlns:a16="http://schemas.microsoft.com/office/drawing/2014/main" id="{68267D67-6777-4082-91F1-3C2A7C0426A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-12"/>
              <a:ext cx="5760" cy="1045"/>
              <a:chOff x="0" y="-9"/>
              <a:chExt cx="5760" cy="1045"/>
            </a:xfrm>
          </p:grpSpPr>
          <p:sp>
            <p:nvSpPr>
              <p:cNvPr id="8" name="Freeform 170">
                <a:extLst>
                  <a:ext uri="{FF2B5EF4-FFF2-40B4-BE49-F238E27FC236}">
                    <a16:creationId xmlns:a16="http://schemas.microsoft.com/office/drawing/2014/main" id="{8F7EDAFE-885F-4C87-861E-23C6CE2B868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0" y="4"/>
                <a:ext cx="5760" cy="1032"/>
              </a:xfrm>
              <a:custGeom>
                <a:avLst/>
                <a:gdLst>
                  <a:gd name="T0" fmla="*/ 2147483646 w 4848"/>
                  <a:gd name="T1" fmla="*/ 2147483646 h 432"/>
                  <a:gd name="T2" fmla="*/ 0 w 4848"/>
                  <a:gd name="T3" fmla="*/ 2147483646 h 432"/>
                  <a:gd name="T4" fmla="*/ 0 w 4848"/>
                  <a:gd name="T5" fmla="*/ 0 h 432"/>
                  <a:gd name="T6" fmla="*/ 2147483646 w 4848"/>
                  <a:gd name="T7" fmla="*/ 0 h 432"/>
                  <a:gd name="T8" fmla="*/ 2147483646 w 4848"/>
                  <a:gd name="T9" fmla="*/ 2147483646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2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" name="Group 165">
                <a:extLst>
                  <a:ext uri="{FF2B5EF4-FFF2-40B4-BE49-F238E27FC236}">
                    <a16:creationId xmlns:a16="http://schemas.microsoft.com/office/drawing/2014/main" id="{2DAADD84-AF24-442E-8B26-292B8AD4726C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333" y="-9"/>
                <a:ext cx="5176" cy="1044"/>
                <a:chOff x="333" y="-9"/>
                <a:chExt cx="5176" cy="1044"/>
              </a:xfrm>
            </p:grpSpPr>
            <p:sp>
              <p:nvSpPr>
                <p:cNvPr id="38" name="Freeform 10">
                  <a:extLst>
                    <a:ext uri="{FF2B5EF4-FFF2-40B4-BE49-F238E27FC236}">
                      <a16:creationId xmlns:a16="http://schemas.microsoft.com/office/drawing/2014/main" id="{94AB8010-8C16-48BF-89ED-E3F743875F5A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230" y="949"/>
                  <a:ext cx="17" cy="20"/>
                </a:xfrm>
                <a:custGeom>
                  <a:avLst/>
                  <a:gdLst>
                    <a:gd name="T0" fmla="*/ 110569 w 15"/>
                    <a:gd name="T1" fmla="*/ 3 h 23"/>
                    <a:gd name="T2" fmla="*/ 331355 w 15"/>
                    <a:gd name="T3" fmla="*/ 3 h 23"/>
                    <a:gd name="T4" fmla="*/ 292372 w 15"/>
                    <a:gd name="T5" fmla="*/ 3 h 23"/>
                    <a:gd name="T6" fmla="*/ 110569 w 15"/>
                    <a:gd name="T7" fmla="*/ 3 h 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Freeform 11">
                  <a:extLst>
                    <a:ext uri="{FF2B5EF4-FFF2-40B4-BE49-F238E27FC236}">
                      <a16:creationId xmlns:a16="http://schemas.microsoft.com/office/drawing/2014/main" id="{91EC388F-0215-4A14-A7C3-527FB33280F4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406" y="1015"/>
                  <a:ext cx="21" cy="20"/>
                </a:xfrm>
                <a:custGeom>
                  <a:avLst/>
                  <a:gdLst>
                    <a:gd name="T0" fmla="*/ 3 w 20"/>
                    <a:gd name="T1" fmla="*/ 3 h 23"/>
                    <a:gd name="T2" fmla="*/ 616 w 20"/>
                    <a:gd name="T3" fmla="*/ 3 h 23"/>
                    <a:gd name="T4" fmla="*/ 7 w 20"/>
                    <a:gd name="T5" fmla="*/ 3 h 23"/>
                    <a:gd name="T6" fmla="*/ 3 w 20"/>
                    <a:gd name="T7" fmla="*/ 3 h 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Freeform 12">
                  <a:extLst>
                    <a:ext uri="{FF2B5EF4-FFF2-40B4-BE49-F238E27FC236}">
                      <a16:creationId xmlns:a16="http://schemas.microsoft.com/office/drawing/2014/main" id="{7C69BBE1-3772-4AD2-8E75-0FF07DFEAC62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909" y="908"/>
                  <a:ext cx="31" cy="34"/>
                </a:xfrm>
                <a:custGeom>
                  <a:avLst/>
                  <a:gdLst>
                    <a:gd name="T0" fmla="*/ 249 w 30"/>
                    <a:gd name="T1" fmla="*/ 2 h 42"/>
                    <a:gd name="T2" fmla="*/ 8 w 30"/>
                    <a:gd name="T3" fmla="*/ 2 h 42"/>
                    <a:gd name="T4" fmla="*/ 0 w 30"/>
                    <a:gd name="T5" fmla="*/ 2 h 42"/>
                    <a:gd name="T6" fmla="*/ 249 w 30"/>
                    <a:gd name="T7" fmla="*/ 2 h 42"/>
                    <a:gd name="T8" fmla="*/ 394 w 30"/>
                    <a:gd name="T9" fmla="*/ 2 h 42"/>
                    <a:gd name="T10" fmla="*/ 369 w 30"/>
                    <a:gd name="T11" fmla="*/ 2 h 42"/>
                    <a:gd name="T12" fmla="*/ 249 w 30"/>
                    <a:gd name="T13" fmla="*/ 2 h 4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Freeform 13">
                  <a:extLst>
                    <a:ext uri="{FF2B5EF4-FFF2-40B4-BE49-F238E27FC236}">
                      <a16:creationId xmlns:a16="http://schemas.microsoft.com/office/drawing/2014/main" id="{4C5DAB30-25B6-413B-B370-CC7EA8E2B38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551" y="940"/>
                  <a:ext cx="25" cy="12"/>
                </a:xfrm>
                <a:custGeom>
                  <a:avLst/>
                  <a:gdLst>
                    <a:gd name="T0" fmla="*/ 15 w 25"/>
                    <a:gd name="T1" fmla="*/ 2 h 16"/>
                    <a:gd name="T2" fmla="*/ 3 w 25"/>
                    <a:gd name="T3" fmla="*/ 2 h 16"/>
                    <a:gd name="T4" fmla="*/ 15 w 25"/>
                    <a:gd name="T5" fmla="*/ 0 h 16"/>
                    <a:gd name="T6" fmla="*/ 15 w 25"/>
                    <a:gd name="T7" fmla="*/ 2 h 1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Freeform 14">
                  <a:extLst>
                    <a:ext uri="{FF2B5EF4-FFF2-40B4-BE49-F238E27FC236}">
                      <a16:creationId xmlns:a16="http://schemas.microsoft.com/office/drawing/2014/main" id="{F149E9E0-0D18-444E-BF28-17EF2AE521E8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443" y="954"/>
                  <a:ext cx="65" cy="39"/>
                </a:xfrm>
                <a:custGeom>
                  <a:avLst/>
                  <a:gdLst>
                    <a:gd name="T0" fmla="*/ 14 w 65"/>
                    <a:gd name="T1" fmla="*/ 3 h 46"/>
                    <a:gd name="T2" fmla="*/ 30 w 65"/>
                    <a:gd name="T3" fmla="*/ 3 h 46"/>
                    <a:gd name="T4" fmla="*/ 42 w 65"/>
                    <a:gd name="T5" fmla="*/ 0 h 46"/>
                    <a:gd name="T6" fmla="*/ 58 w 65"/>
                    <a:gd name="T7" fmla="*/ 3 h 46"/>
                    <a:gd name="T8" fmla="*/ 32 w 65"/>
                    <a:gd name="T9" fmla="*/ 3 h 46"/>
                    <a:gd name="T10" fmla="*/ 12 w 65"/>
                    <a:gd name="T11" fmla="*/ 3 h 46"/>
                    <a:gd name="T12" fmla="*/ 8 w 65"/>
                    <a:gd name="T13" fmla="*/ 3 h 46"/>
                    <a:gd name="T14" fmla="*/ 12 w 65"/>
                    <a:gd name="T15" fmla="*/ 3 h 46"/>
                    <a:gd name="T16" fmla="*/ 14 w 65"/>
                    <a:gd name="T17" fmla="*/ 3 h 4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Freeform 15">
                  <a:extLst>
                    <a:ext uri="{FF2B5EF4-FFF2-40B4-BE49-F238E27FC236}">
                      <a16:creationId xmlns:a16="http://schemas.microsoft.com/office/drawing/2014/main" id="{E1D8B871-56B8-4FB0-8717-5921B42F7969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375" y="952"/>
                  <a:ext cx="68" cy="39"/>
                </a:xfrm>
                <a:custGeom>
                  <a:avLst/>
                  <a:gdLst>
                    <a:gd name="T0" fmla="*/ 0 w 69"/>
                    <a:gd name="T1" fmla="*/ 2 h 47"/>
                    <a:gd name="T2" fmla="*/ 18 w 69"/>
                    <a:gd name="T3" fmla="*/ 2 h 47"/>
                    <a:gd name="T4" fmla="*/ 34 w 69"/>
                    <a:gd name="T5" fmla="*/ 1 h 47"/>
                    <a:gd name="T6" fmla="*/ 34 w 69"/>
                    <a:gd name="T7" fmla="*/ 2 h 47"/>
                    <a:gd name="T8" fmla="*/ 34 w 69"/>
                    <a:gd name="T9" fmla="*/ 2 h 47"/>
                    <a:gd name="T10" fmla="*/ 28 w 69"/>
                    <a:gd name="T11" fmla="*/ 2 h 47"/>
                    <a:gd name="T12" fmla="*/ 22 w 69"/>
                    <a:gd name="T13" fmla="*/ 2 h 47"/>
                    <a:gd name="T14" fmla="*/ 16 w 69"/>
                    <a:gd name="T15" fmla="*/ 2 h 47"/>
                    <a:gd name="T16" fmla="*/ 12 w 69"/>
                    <a:gd name="T17" fmla="*/ 2 h 47"/>
                    <a:gd name="T18" fmla="*/ 0 w 69"/>
                    <a:gd name="T19" fmla="*/ 2 h 47"/>
                    <a:gd name="T20" fmla="*/ 0 w 69"/>
                    <a:gd name="T21" fmla="*/ 2 h 4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Freeform 16">
                  <a:extLst>
                    <a:ext uri="{FF2B5EF4-FFF2-40B4-BE49-F238E27FC236}">
                      <a16:creationId xmlns:a16="http://schemas.microsoft.com/office/drawing/2014/main" id="{ED961B6A-B43A-44E4-BA65-7904A3562591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007" y="739"/>
                  <a:ext cx="354" cy="228"/>
                </a:xfrm>
                <a:custGeom>
                  <a:avLst/>
                  <a:gdLst>
                    <a:gd name="T0" fmla="*/ 10 w 355"/>
                    <a:gd name="T1" fmla="*/ 2 h 277"/>
                    <a:gd name="T2" fmla="*/ 36 w 355"/>
                    <a:gd name="T3" fmla="*/ 2 h 277"/>
                    <a:gd name="T4" fmla="*/ 46 w 355"/>
                    <a:gd name="T5" fmla="*/ 2 h 277"/>
                    <a:gd name="T6" fmla="*/ 76 w 355"/>
                    <a:gd name="T7" fmla="*/ 2 h 277"/>
                    <a:gd name="T8" fmla="*/ 92 w 355"/>
                    <a:gd name="T9" fmla="*/ 2 h 277"/>
                    <a:gd name="T10" fmla="*/ 122 w 355"/>
                    <a:gd name="T11" fmla="*/ 2 h 277"/>
                    <a:gd name="T12" fmla="*/ 136 w 355"/>
                    <a:gd name="T13" fmla="*/ 2 h 277"/>
                    <a:gd name="T14" fmla="*/ 148 w 355"/>
                    <a:gd name="T15" fmla="*/ 2 h 277"/>
                    <a:gd name="T16" fmla="*/ 154 w 355"/>
                    <a:gd name="T17" fmla="*/ 2 h 277"/>
                    <a:gd name="T18" fmla="*/ 176 w 355"/>
                    <a:gd name="T19" fmla="*/ 2 h 277"/>
                    <a:gd name="T20" fmla="*/ 170 w 355"/>
                    <a:gd name="T21" fmla="*/ 2 h 277"/>
                    <a:gd name="T22" fmla="*/ 177 w 355"/>
                    <a:gd name="T23" fmla="*/ 2 h 277"/>
                    <a:gd name="T24" fmla="*/ 177 w 355"/>
                    <a:gd name="T25" fmla="*/ 2 h 277"/>
                    <a:gd name="T26" fmla="*/ 177 w 355"/>
                    <a:gd name="T27" fmla="*/ 2 h 277"/>
                    <a:gd name="T28" fmla="*/ 177 w 355"/>
                    <a:gd name="T29" fmla="*/ 2 h 277"/>
                    <a:gd name="T30" fmla="*/ 177 w 355"/>
                    <a:gd name="T31" fmla="*/ 2 h 277"/>
                    <a:gd name="T32" fmla="*/ 192 w 355"/>
                    <a:gd name="T33" fmla="*/ 2 h 277"/>
                    <a:gd name="T34" fmla="*/ 216 w 355"/>
                    <a:gd name="T35" fmla="*/ 2 h 277"/>
                    <a:gd name="T36" fmla="*/ 234 w 355"/>
                    <a:gd name="T37" fmla="*/ 2 h 277"/>
                    <a:gd name="T38" fmla="*/ 272 w 355"/>
                    <a:gd name="T39" fmla="*/ 2 h 277"/>
                    <a:gd name="T40" fmla="*/ 262 w 355"/>
                    <a:gd name="T41" fmla="*/ 2 h 277"/>
                    <a:gd name="T42" fmla="*/ 242 w 355"/>
                    <a:gd name="T43" fmla="*/ 2 h 277"/>
                    <a:gd name="T44" fmla="*/ 220 w 355"/>
                    <a:gd name="T45" fmla="*/ 2 h 277"/>
                    <a:gd name="T46" fmla="*/ 208 w 355"/>
                    <a:gd name="T47" fmla="*/ 2 h 277"/>
                    <a:gd name="T48" fmla="*/ 177 w 355"/>
                    <a:gd name="T49" fmla="*/ 2 h 277"/>
                    <a:gd name="T50" fmla="*/ 177 w 355"/>
                    <a:gd name="T51" fmla="*/ 2 h 277"/>
                    <a:gd name="T52" fmla="*/ 172 w 355"/>
                    <a:gd name="T53" fmla="*/ 2 h 277"/>
                    <a:gd name="T54" fmla="*/ 160 w 355"/>
                    <a:gd name="T55" fmla="*/ 2 h 277"/>
                    <a:gd name="T56" fmla="*/ 126 w 355"/>
                    <a:gd name="T57" fmla="*/ 2 h 277"/>
                    <a:gd name="T58" fmla="*/ 108 w 355"/>
                    <a:gd name="T59" fmla="*/ 2 h 277"/>
                    <a:gd name="T60" fmla="*/ 94 w 355"/>
                    <a:gd name="T61" fmla="*/ 2 h 277"/>
                    <a:gd name="T62" fmla="*/ 68 w 355"/>
                    <a:gd name="T63" fmla="*/ 2 h 277"/>
                    <a:gd name="T64" fmla="*/ 64 w 355"/>
                    <a:gd name="T65" fmla="*/ 2 h 277"/>
                    <a:gd name="T66" fmla="*/ 58 w 355"/>
                    <a:gd name="T67" fmla="*/ 2 h 277"/>
                    <a:gd name="T68" fmla="*/ 54 w 355"/>
                    <a:gd name="T69" fmla="*/ 2 h 277"/>
                    <a:gd name="T70" fmla="*/ 38 w 355"/>
                    <a:gd name="T71" fmla="*/ 2 h 277"/>
                    <a:gd name="T72" fmla="*/ 20 w 355"/>
                    <a:gd name="T73" fmla="*/ 2 h 277"/>
                    <a:gd name="T74" fmla="*/ 4 w 355"/>
                    <a:gd name="T75" fmla="*/ 2 h 277"/>
                    <a:gd name="T76" fmla="*/ 10 w 355"/>
                    <a:gd name="T77" fmla="*/ 2 h 277"/>
                    <a:gd name="T78" fmla="*/ 10 w 355"/>
                    <a:gd name="T79" fmla="*/ 2 h 27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Freeform 17">
                  <a:extLst>
                    <a:ext uri="{FF2B5EF4-FFF2-40B4-BE49-F238E27FC236}">
                      <a16:creationId xmlns:a16="http://schemas.microsoft.com/office/drawing/2014/main" id="{7CDEF9E3-DC9B-4373-8A59-69326E5BD5A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222" y="724"/>
                  <a:ext cx="157" cy="167"/>
                </a:xfrm>
                <a:custGeom>
                  <a:avLst/>
                  <a:gdLst>
                    <a:gd name="T0" fmla="*/ 54 w 156"/>
                    <a:gd name="T1" fmla="*/ 2 h 206"/>
                    <a:gd name="T2" fmla="*/ 66 w 156"/>
                    <a:gd name="T3" fmla="*/ 2 h 206"/>
                    <a:gd name="T4" fmla="*/ 68 w 156"/>
                    <a:gd name="T5" fmla="*/ 2 h 206"/>
                    <a:gd name="T6" fmla="*/ 160 w 156"/>
                    <a:gd name="T7" fmla="*/ 2 h 206"/>
                    <a:gd name="T8" fmla="*/ 186 w 156"/>
                    <a:gd name="T9" fmla="*/ 2 h 206"/>
                    <a:gd name="T10" fmla="*/ 192 w 156"/>
                    <a:gd name="T11" fmla="*/ 2 h 206"/>
                    <a:gd name="T12" fmla="*/ 204 w 156"/>
                    <a:gd name="T13" fmla="*/ 0 h 206"/>
                    <a:gd name="T14" fmla="*/ 230 w 156"/>
                    <a:gd name="T15" fmla="*/ 2 h 206"/>
                    <a:gd name="T16" fmla="*/ 226 w 156"/>
                    <a:gd name="T17" fmla="*/ 2 h 206"/>
                    <a:gd name="T18" fmla="*/ 206 w 156"/>
                    <a:gd name="T19" fmla="*/ 2 h 206"/>
                    <a:gd name="T20" fmla="*/ 212 w 156"/>
                    <a:gd name="T21" fmla="*/ 2 h 206"/>
                    <a:gd name="T22" fmla="*/ 222 w 156"/>
                    <a:gd name="T23" fmla="*/ 2 h 206"/>
                    <a:gd name="T24" fmla="*/ 226 w 156"/>
                    <a:gd name="T25" fmla="*/ 2 h 206"/>
                    <a:gd name="T26" fmla="*/ 208 w 156"/>
                    <a:gd name="T27" fmla="*/ 2 h 206"/>
                    <a:gd name="T28" fmla="*/ 196 w 156"/>
                    <a:gd name="T29" fmla="*/ 2 h 206"/>
                    <a:gd name="T30" fmla="*/ 184 w 156"/>
                    <a:gd name="T31" fmla="*/ 2 h 206"/>
                    <a:gd name="T32" fmla="*/ 180 w 156"/>
                    <a:gd name="T33" fmla="*/ 2 h 206"/>
                    <a:gd name="T34" fmla="*/ 168 w 156"/>
                    <a:gd name="T35" fmla="*/ 2 h 206"/>
                    <a:gd name="T36" fmla="*/ 162 w 156"/>
                    <a:gd name="T37" fmla="*/ 2 h 206"/>
                    <a:gd name="T38" fmla="*/ 76 w 156"/>
                    <a:gd name="T39" fmla="*/ 2 h 206"/>
                    <a:gd name="T40" fmla="*/ 72 w 156"/>
                    <a:gd name="T41" fmla="*/ 2 h 206"/>
                    <a:gd name="T42" fmla="*/ 60 w 156"/>
                    <a:gd name="T43" fmla="*/ 2 h 206"/>
                    <a:gd name="T44" fmla="*/ 42 w 156"/>
                    <a:gd name="T45" fmla="*/ 2 h 206"/>
                    <a:gd name="T46" fmla="*/ 28 w 156"/>
                    <a:gd name="T47" fmla="*/ 2 h 206"/>
                    <a:gd name="T48" fmla="*/ 10 w 156"/>
                    <a:gd name="T49" fmla="*/ 2 h 206"/>
                    <a:gd name="T50" fmla="*/ 4 w 156"/>
                    <a:gd name="T51" fmla="*/ 2 h 206"/>
                    <a:gd name="T52" fmla="*/ 0 w 156"/>
                    <a:gd name="T53" fmla="*/ 2 h 206"/>
                    <a:gd name="T54" fmla="*/ 20 w 156"/>
                    <a:gd name="T55" fmla="*/ 2 h 206"/>
                    <a:gd name="T56" fmla="*/ 32 w 156"/>
                    <a:gd name="T57" fmla="*/ 2 h 206"/>
                    <a:gd name="T58" fmla="*/ 34 w 156"/>
                    <a:gd name="T59" fmla="*/ 2 h 206"/>
                    <a:gd name="T60" fmla="*/ 52 w 156"/>
                    <a:gd name="T61" fmla="*/ 2 h 206"/>
                    <a:gd name="T62" fmla="*/ 54 w 156"/>
                    <a:gd name="T63" fmla="*/ 2 h 20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Freeform 18">
                  <a:extLst>
                    <a:ext uri="{FF2B5EF4-FFF2-40B4-BE49-F238E27FC236}">
                      <a16:creationId xmlns:a16="http://schemas.microsoft.com/office/drawing/2014/main" id="{F56BAF0B-C92F-4DAF-8DD2-B415F08094E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375" y="800"/>
                  <a:ext cx="110" cy="32"/>
                </a:xfrm>
                <a:custGeom>
                  <a:avLst/>
                  <a:gdLst>
                    <a:gd name="T0" fmla="*/ 4 w 109"/>
                    <a:gd name="T1" fmla="*/ 3 h 38"/>
                    <a:gd name="T2" fmla="*/ 18 w 109"/>
                    <a:gd name="T3" fmla="*/ 3 h 38"/>
                    <a:gd name="T4" fmla="*/ 46 w 109"/>
                    <a:gd name="T5" fmla="*/ 3 h 38"/>
                    <a:gd name="T6" fmla="*/ 152 w 109"/>
                    <a:gd name="T7" fmla="*/ 3 h 38"/>
                    <a:gd name="T8" fmla="*/ 176 w 109"/>
                    <a:gd name="T9" fmla="*/ 0 h 38"/>
                    <a:gd name="T10" fmla="*/ 156 w 109"/>
                    <a:gd name="T11" fmla="*/ 3 h 38"/>
                    <a:gd name="T12" fmla="*/ 140 w 109"/>
                    <a:gd name="T13" fmla="*/ 3 h 38"/>
                    <a:gd name="T14" fmla="*/ 42 w 109"/>
                    <a:gd name="T15" fmla="*/ 3 h 38"/>
                    <a:gd name="T16" fmla="*/ 14 w 109"/>
                    <a:gd name="T17" fmla="*/ 3 h 38"/>
                    <a:gd name="T18" fmla="*/ 4 w 109"/>
                    <a:gd name="T19" fmla="*/ 3 h 3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Freeform 19">
                  <a:extLst>
                    <a:ext uri="{FF2B5EF4-FFF2-40B4-BE49-F238E27FC236}">
                      <a16:creationId xmlns:a16="http://schemas.microsoft.com/office/drawing/2014/main" id="{3F11C004-1EC5-4F89-B48B-41E2EC6D3ACD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370" y="839"/>
                  <a:ext cx="75" cy="84"/>
                </a:xfrm>
                <a:custGeom>
                  <a:avLst/>
                  <a:gdLst>
                    <a:gd name="T0" fmla="*/ 8 w 76"/>
                    <a:gd name="T1" fmla="*/ 2 h 104"/>
                    <a:gd name="T2" fmla="*/ 18 w 76"/>
                    <a:gd name="T3" fmla="*/ 0 h 104"/>
                    <a:gd name="T4" fmla="*/ 34 w 76"/>
                    <a:gd name="T5" fmla="*/ 2 h 104"/>
                    <a:gd name="T6" fmla="*/ 38 w 76"/>
                    <a:gd name="T7" fmla="*/ 2 h 104"/>
                    <a:gd name="T8" fmla="*/ 38 w 76"/>
                    <a:gd name="T9" fmla="*/ 2 h 104"/>
                    <a:gd name="T10" fmla="*/ 38 w 76"/>
                    <a:gd name="T11" fmla="*/ 2 h 104"/>
                    <a:gd name="T12" fmla="*/ 38 w 76"/>
                    <a:gd name="T13" fmla="*/ 2 h 104"/>
                    <a:gd name="T14" fmla="*/ 38 w 76"/>
                    <a:gd name="T15" fmla="*/ 2 h 104"/>
                    <a:gd name="T16" fmla="*/ 34 w 76"/>
                    <a:gd name="T17" fmla="*/ 2 h 104"/>
                    <a:gd name="T18" fmla="*/ 22 w 76"/>
                    <a:gd name="T19" fmla="*/ 2 h 104"/>
                    <a:gd name="T20" fmla="*/ 28 w 76"/>
                    <a:gd name="T21" fmla="*/ 2 h 104"/>
                    <a:gd name="T22" fmla="*/ 30 w 76"/>
                    <a:gd name="T23" fmla="*/ 2 h 104"/>
                    <a:gd name="T24" fmla="*/ 20 w 76"/>
                    <a:gd name="T25" fmla="*/ 2 h 104"/>
                    <a:gd name="T26" fmla="*/ 12 w 76"/>
                    <a:gd name="T27" fmla="*/ 2 h 104"/>
                    <a:gd name="T28" fmla="*/ 8 w 76"/>
                    <a:gd name="T29" fmla="*/ 2 h 104"/>
                    <a:gd name="T30" fmla="*/ 0 w 76"/>
                    <a:gd name="T31" fmla="*/ 2 h 104"/>
                    <a:gd name="T32" fmla="*/ 2 w 76"/>
                    <a:gd name="T33" fmla="*/ 2 h 104"/>
                    <a:gd name="T34" fmla="*/ 8 w 76"/>
                    <a:gd name="T35" fmla="*/ 2 h 104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Freeform 20">
                  <a:extLst>
                    <a:ext uri="{FF2B5EF4-FFF2-40B4-BE49-F238E27FC236}">
                      <a16:creationId xmlns:a16="http://schemas.microsoft.com/office/drawing/2014/main" id="{2CDD84BE-593E-4FAB-B1E7-D754BC174F16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497" y="793"/>
                  <a:ext cx="37" cy="49"/>
                </a:xfrm>
                <a:custGeom>
                  <a:avLst/>
                  <a:gdLst>
                    <a:gd name="T0" fmla="*/ 3 w 37"/>
                    <a:gd name="T1" fmla="*/ 2 h 61"/>
                    <a:gd name="T2" fmla="*/ 13 w 37"/>
                    <a:gd name="T3" fmla="*/ 0 h 61"/>
                    <a:gd name="T4" fmla="*/ 15 w 37"/>
                    <a:gd name="T5" fmla="*/ 2 h 61"/>
                    <a:gd name="T6" fmla="*/ 37 w 37"/>
                    <a:gd name="T7" fmla="*/ 2 h 61"/>
                    <a:gd name="T8" fmla="*/ 19 w 37"/>
                    <a:gd name="T9" fmla="*/ 2 h 61"/>
                    <a:gd name="T10" fmla="*/ 5 w 37"/>
                    <a:gd name="T11" fmla="*/ 2 h 61"/>
                    <a:gd name="T12" fmla="*/ 1 w 37"/>
                    <a:gd name="T13" fmla="*/ 2 h 61"/>
                    <a:gd name="T14" fmla="*/ 3 w 37"/>
                    <a:gd name="T15" fmla="*/ 2 h 6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Freeform 21">
                  <a:extLst>
                    <a:ext uri="{FF2B5EF4-FFF2-40B4-BE49-F238E27FC236}">
                      <a16:creationId xmlns:a16="http://schemas.microsoft.com/office/drawing/2014/main" id="{72CEF097-7DCD-4A1C-BB54-1F165FD1A92B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506" y="869"/>
                  <a:ext cx="47" cy="24"/>
                </a:xfrm>
                <a:custGeom>
                  <a:avLst/>
                  <a:gdLst>
                    <a:gd name="T0" fmla="*/ 7 w 49"/>
                    <a:gd name="T1" fmla="*/ 0 h 29"/>
                    <a:gd name="T2" fmla="*/ 12 w 49"/>
                    <a:gd name="T3" fmla="*/ 0 h 29"/>
                    <a:gd name="T4" fmla="*/ 12 w 49"/>
                    <a:gd name="T5" fmla="*/ 2 h 29"/>
                    <a:gd name="T6" fmla="*/ 12 w 49"/>
                    <a:gd name="T7" fmla="*/ 2 h 29"/>
                    <a:gd name="T8" fmla="*/ 3 w 49"/>
                    <a:gd name="T9" fmla="*/ 2 h 29"/>
                    <a:gd name="T10" fmla="*/ 7 w 49"/>
                    <a:gd name="T11" fmla="*/ 0 h 2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Freeform 22">
                  <a:extLst>
                    <a:ext uri="{FF2B5EF4-FFF2-40B4-BE49-F238E27FC236}">
                      <a16:creationId xmlns:a16="http://schemas.microsoft.com/office/drawing/2014/main" id="{E247BE15-72E8-48DD-9454-B2F9A9841C2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555" y="832"/>
                  <a:ext cx="61" cy="42"/>
                </a:xfrm>
                <a:custGeom>
                  <a:avLst/>
                  <a:gdLst>
                    <a:gd name="T0" fmla="*/ 21 w 61"/>
                    <a:gd name="T1" fmla="*/ 4 h 48"/>
                    <a:gd name="T2" fmla="*/ 15 w 61"/>
                    <a:gd name="T3" fmla="*/ 4 h 48"/>
                    <a:gd name="T4" fmla="*/ 3 w 61"/>
                    <a:gd name="T5" fmla="*/ 4 h 48"/>
                    <a:gd name="T6" fmla="*/ 13 w 61"/>
                    <a:gd name="T7" fmla="*/ 4 h 48"/>
                    <a:gd name="T8" fmla="*/ 25 w 61"/>
                    <a:gd name="T9" fmla="*/ 0 h 48"/>
                    <a:gd name="T10" fmla="*/ 49 w 61"/>
                    <a:gd name="T11" fmla="*/ 4 h 48"/>
                    <a:gd name="T12" fmla="*/ 53 w 61"/>
                    <a:gd name="T13" fmla="*/ 4 h 48"/>
                    <a:gd name="T14" fmla="*/ 61 w 61"/>
                    <a:gd name="T15" fmla="*/ 4 h 48"/>
                    <a:gd name="T16" fmla="*/ 41 w 61"/>
                    <a:gd name="T17" fmla="*/ 4 h 48"/>
                    <a:gd name="T18" fmla="*/ 23 w 61"/>
                    <a:gd name="T19" fmla="*/ 4 h 48"/>
                    <a:gd name="T20" fmla="*/ 21 w 61"/>
                    <a:gd name="T21" fmla="*/ 4 h 4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Freeform 23">
                  <a:extLst>
                    <a:ext uri="{FF2B5EF4-FFF2-40B4-BE49-F238E27FC236}">
                      <a16:creationId xmlns:a16="http://schemas.microsoft.com/office/drawing/2014/main" id="{15680A9F-6E5D-4788-8A4F-2DD6A0C370C2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572" y="852"/>
                  <a:ext cx="286" cy="149"/>
                </a:xfrm>
                <a:custGeom>
                  <a:avLst/>
                  <a:gdLst>
                    <a:gd name="T0" fmla="*/ 46 w 286"/>
                    <a:gd name="T1" fmla="*/ 2 h 182"/>
                    <a:gd name="T2" fmla="*/ 36 w 286"/>
                    <a:gd name="T3" fmla="*/ 2 h 182"/>
                    <a:gd name="T4" fmla="*/ 26 w 286"/>
                    <a:gd name="T5" fmla="*/ 2 h 182"/>
                    <a:gd name="T6" fmla="*/ 0 w 286"/>
                    <a:gd name="T7" fmla="*/ 2 h 182"/>
                    <a:gd name="T8" fmla="*/ 10 w 286"/>
                    <a:gd name="T9" fmla="*/ 2 h 182"/>
                    <a:gd name="T10" fmla="*/ 16 w 286"/>
                    <a:gd name="T11" fmla="*/ 2 h 182"/>
                    <a:gd name="T12" fmla="*/ 24 w 286"/>
                    <a:gd name="T13" fmla="*/ 2 h 182"/>
                    <a:gd name="T14" fmla="*/ 30 w 286"/>
                    <a:gd name="T15" fmla="*/ 2 h 182"/>
                    <a:gd name="T16" fmla="*/ 48 w 286"/>
                    <a:gd name="T17" fmla="*/ 2 h 182"/>
                    <a:gd name="T18" fmla="*/ 70 w 286"/>
                    <a:gd name="T19" fmla="*/ 2 h 182"/>
                    <a:gd name="T20" fmla="*/ 88 w 286"/>
                    <a:gd name="T21" fmla="*/ 2 h 182"/>
                    <a:gd name="T22" fmla="*/ 106 w 286"/>
                    <a:gd name="T23" fmla="*/ 2 h 182"/>
                    <a:gd name="T24" fmla="*/ 104 w 286"/>
                    <a:gd name="T25" fmla="*/ 2 h 182"/>
                    <a:gd name="T26" fmla="*/ 98 w 286"/>
                    <a:gd name="T27" fmla="*/ 2 h 182"/>
                    <a:gd name="T28" fmla="*/ 122 w 286"/>
                    <a:gd name="T29" fmla="*/ 2 h 182"/>
                    <a:gd name="T30" fmla="*/ 140 w 286"/>
                    <a:gd name="T31" fmla="*/ 2 h 182"/>
                    <a:gd name="T32" fmla="*/ 168 w 286"/>
                    <a:gd name="T33" fmla="*/ 2 h 182"/>
                    <a:gd name="T34" fmla="*/ 174 w 286"/>
                    <a:gd name="T35" fmla="*/ 2 h 182"/>
                    <a:gd name="T36" fmla="*/ 168 w 286"/>
                    <a:gd name="T37" fmla="*/ 2 h 182"/>
                    <a:gd name="T38" fmla="*/ 178 w 286"/>
                    <a:gd name="T39" fmla="*/ 2 h 182"/>
                    <a:gd name="T40" fmla="*/ 186 w 286"/>
                    <a:gd name="T41" fmla="*/ 2 h 182"/>
                    <a:gd name="T42" fmla="*/ 202 w 286"/>
                    <a:gd name="T43" fmla="*/ 2 h 182"/>
                    <a:gd name="T44" fmla="*/ 214 w 286"/>
                    <a:gd name="T45" fmla="*/ 2 h 182"/>
                    <a:gd name="T46" fmla="*/ 244 w 286"/>
                    <a:gd name="T47" fmla="*/ 2 h 182"/>
                    <a:gd name="T48" fmla="*/ 262 w 286"/>
                    <a:gd name="T49" fmla="*/ 2 h 182"/>
                    <a:gd name="T50" fmla="*/ 284 w 286"/>
                    <a:gd name="T51" fmla="*/ 2 h 182"/>
                    <a:gd name="T52" fmla="*/ 268 w 286"/>
                    <a:gd name="T53" fmla="*/ 2 h 182"/>
                    <a:gd name="T54" fmla="*/ 256 w 286"/>
                    <a:gd name="T55" fmla="*/ 2 h 182"/>
                    <a:gd name="T56" fmla="*/ 250 w 286"/>
                    <a:gd name="T57" fmla="*/ 2 h 182"/>
                    <a:gd name="T58" fmla="*/ 248 w 286"/>
                    <a:gd name="T59" fmla="*/ 2 h 182"/>
                    <a:gd name="T60" fmla="*/ 236 w 286"/>
                    <a:gd name="T61" fmla="*/ 2 h 182"/>
                    <a:gd name="T62" fmla="*/ 240 w 286"/>
                    <a:gd name="T63" fmla="*/ 2 h 182"/>
                    <a:gd name="T64" fmla="*/ 220 w 286"/>
                    <a:gd name="T65" fmla="*/ 2 h 182"/>
                    <a:gd name="T66" fmla="*/ 210 w 286"/>
                    <a:gd name="T67" fmla="*/ 2 h 182"/>
                    <a:gd name="T68" fmla="*/ 190 w 286"/>
                    <a:gd name="T69" fmla="*/ 2 h 182"/>
                    <a:gd name="T70" fmla="*/ 168 w 286"/>
                    <a:gd name="T71" fmla="*/ 2 h 182"/>
                    <a:gd name="T72" fmla="*/ 156 w 286"/>
                    <a:gd name="T73" fmla="*/ 2 h 182"/>
                    <a:gd name="T74" fmla="*/ 120 w 286"/>
                    <a:gd name="T75" fmla="*/ 2 h 182"/>
                    <a:gd name="T76" fmla="*/ 102 w 286"/>
                    <a:gd name="T77" fmla="*/ 2 h 182"/>
                    <a:gd name="T78" fmla="*/ 96 w 286"/>
                    <a:gd name="T79" fmla="*/ 0 h 182"/>
                    <a:gd name="T80" fmla="*/ 70 w 286"/>
                    <a:gd name="T81" fmla="*/ 2 h 182"/>
                    <a:gd name="T82" fmla="*/ 56 w 286"/>
                    <a:gd name="T83" fmla="*/ 2 h 182"/>
                    <a:gd name="T84" fmla="*/ 46 w 286"/>
                    <a:gd name="T85" fmla="*/ 2 h 182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Freeform 24">
                  <a:extLst>
                    <a:ext uri="{FF2B5EF4-FFF2-40B4-BE49-F238E27FC236}">
                      <a16:creationId xmlns:a16="http://schemas.microsoft.com/office/drawing/2014/main" id="{22FE7E42-FFE9-4E72-A70C-75DF3808057A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820" y="866"/>
                  <a:ext cx="78" cy="64"/>
                </a:xfrm>
                <a:custGeom>
                  <a:avLst/>
                  <a:gdLst>
                    <a:gd name="T0" fmla="*/ 1 w 78"/>
                    <a:gd name="T1" fmla="*/ 2 h 78"/>
                    <a:gd name="T2" fmla="*/ 27 w 78"/>
                    <a:gd name="T3" fmla="*/ 2 h 78"/>
                    <a:gd name="T4" fmla="*/ 45 w 78"/>
                    <a:gd name="T5" fmla="*/ 2 h 78"/>
                    <a:gd name="T6" fmla="*/ 57 w 78"/>
                    <a:gd name="T7" fmla="*/ 2 h 78"/>
                    <a:gd name="T8" fmla="*/ 43 w 78"/>
                    <a:gd name="T9" fmla="*/ 2 h 78"/>
                    <a:gd name="T10" fmla="*/ 43 w 78"/>
                    <a:gd name="T11" fmla="*/ 2 h 78"/>
                    <a:gd name="T12" fmla="*/ 71 w 78"/>
                    <a:gd name="T13" fmla="*/ 2 h 78"/>
                    <a:gd name="T14" fmla="*/ 67 w 78"/>
                    <a:gd name="T15" fmla="*/ 2 h 78"/>
                    <a:gd name="T16" fmla="*/ 33 w 78"/>
                    <a:gd name="T17" fmla="*/ 2 h 78"/>
                    <a:gd name="T18" fmla="*/ 9 w 78"/>
                    <a:gd name="T19" fmla="*/ 2 h 78"/>
                    <a:gd name="T20" fmla="*/ 3 w 78"/>
                    <a:gd name="T21" fmla="*/ 2 h 78"/>
                    <a:gd name="T22" fmla="*/ 1 w 78"/>
                    <a:gd name="T23" fmla="*/ 2 h 7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Freeform 25">
                  <a:extLst>
                    <a:ext uri="{FF2B5EF4-FFF2-40B4-BE49-F238E27FC236}">
                      <a16:creationId xmlns:a16="http://schemas.microsoft.com/office/drawing/2014/main" id="{FD8A0ED0-FCBA-48BC-98EC-93678C462894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984" y="732"/>
                  <a:ext cx="19" cy="14"/>
                </a:xfrm>
                <a:custGeom>
                  <a:avLst/>
                  <a:gdLst>
                    <a:gd name="T0" fmla="*/ 3 w 17"/>
                    <a:gd name="T1" fmla="*/ 2 h 18"/>
                    <a:gd name="T2" fmla="*/ 3 w 17"/>
                    <a:gd name="T3" fmla="*/ 2 h 18"/>
                    <a:gd name="T4" fmla="*/ 3 w 17"/>
                    <a:gd name="T5" fmla="*/ 2 h 1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Freeform 26">
                  <a:extLst>
                    <a:ext uri="{FF2B5EF4-FFF2-40B4-BE49-F238E27FC236}">
                      <a16:creationId xmlns:a16="http://schemas.microsoft.com/office/drawing/2014/main" id="{3C71C9F2-37F7-4C56-8CE3-EA79C15D27DE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083" y="830"/>
                  <a:ext cx="26" cy="19"/>
                </a:xfrm>
                <a:custGeom>
                  <a:avLst/>
                  <a:gdLst>
                    <a:gd name="T0" fmla="*/ 8 w 26"/>
                    <a:gd name="T1" fmla="*/ 3 h 22"/>
                    <a:gd name="T2" fmla="*/ 14 w 26"/>
                    <a:gd name="T3" fmla="*/ 0 h 22"/>
                    <a:gd name="T4" fmla="*/ 14 w 26"/>
                    <a:gd name="T5" fmla="*/ 3 h 22"/>
                    <a:gd name="T6" fmla="*/ 8 w 26"/>
                    <a:gd name="T7" fmla="*/ 3 h 2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Freeform 27">
                  <a:extLst>
                    <a:ext uri="{FF2B5EF4-FFF2-40B4-BE49-F238E27FC236}">
                      <a16:creationId xmlns:a16="http://schemas.microsoft.com/office/drawing/2014/main" id="{D701324C-5758-426D-A164-5FD8225DE60E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766" y="610"/>
                  <a:ext cx="19" cy="12"/>
                </a:xfrm>
                <a:custGeom>
                  <a:avLst/>
                  <a:gdLst>
                    <a:gd name="T0" fmla="*/ 7 w 20"/>
                    <a:gd name="T1" fmla="*/ 2 h 15"/>
                    <a:gd name="T2" fmla="*/ 10 w 20"/>
                    <a:gd name="T3" fmla="*/ 2 h 15"/>
                    <a:gd name="T4" fmla="*/ 9 w 20"/>
                    <a:gd name="T5" fmla="*/ 2 h 15"/>
                    <a:gd name="T6" fmla="*/ 7 w 20"/>
                    <a:gd name="T7" fmla="*/ 2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Freeform 28">
                  <a:extLst>
                    <a:ext uri="{FF2B5EF4-FFF2-40B4-BE49-F238E27FC236}">
                      <a16:creationId xmlns:a16="http://schemas.microsoft.com/office/drawing/2014/main" id="{53E00BCA-24A5-4E0F-A938-725D7AC86B64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600" y="712"/>
                  <a:ext cx="19" cy="12"/>
                </a:xfrm>
                <a:custGeom>
                  <a:avLst/>
                  <a:gdLst>
                    <a:gd name="T0" fmla="*/ 7 w 20"/>
                    <a:gd name="T1" fmla="*/ 2 h 15"/>
                    <a:gd name="T2" fmla="*/ 10 w 20"/>
                    <a:gd name="T3" fmla="*/ 2 h 15"/>
                    <a:gd name="T4" fmla="*/ 10 w 20"/>
                    <a:gd name="T5" fmla="*/ 2 h 15"/>
                    <a:gd name="T6" fmla="*/ 7 w 20"/>
                    <a:gd name="T7" fmla="*/ 2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Freeform 29">
                  <a:extLst>
                    <a:ext uri="{FF2B5EF4-FFF2-40B4-BE49-F238E27FC236}">
                      <a16:creationId xmlns:a16="http://schemas.microsoft.com/office/drawing/2014/main" id="{5667F5C5-2B86-4A8B-9F77-1823958F08CF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417" y="680"/>
                  <a:ext cx="80" cy="66"/>
                </a:xfrm>
                <a:custGeom>
                  <a:avLst/>
                  <a:gdLst>
                    <a:gd name="T0" fmla="*/ 0 w 80"/>
                    <a:gd name="T1" fmla="*/ 2 h 80"/>
                    <a:gd name="T2" fmla="*/ 14 w 80"/>
                    <a:gd name="T3" fmla="*/ 2 h 80"/>
                    <a:gd name="T4" fmla="*/ 26 w 80"/>
                    <a:gd name="T5" fmla="*/ 2 h 80"/>
                    <a:gd name="T6" fmla="*/ 48 w 80"/>
                    <a:gd name="T7" fmla="*/ 2 h 80"/>
                    <a:gd name="T8" fmla="*/ 58 w 80"/>
                    <a:gd name="T9" fmla="*/ 0 h 80"/>
                    <a:gd name="T10" fmla="*/ 80 w 80"/>
                    <a:gd name="T11" fmla="*/ 2 h 80"/>
                    <a:gd name="T12" fmla="*/ 70 w 80"/>
                    <a:gd name="T13" fmla="*/ 2 h 80"/>
                    <a:gd name="T14" fmla="*/ 54 w 80"/>
                    <a:gd name="T15" fmla="*/ 2 h 80"/>
                    <a:gd name="T16" fmla="*/ 48 w 80"/>
                    <a:gd name="T17" fmla="*/ 2 h 80"/>
                    <a:gd name="T18" fmla="*/ 32 w 80"/>
                    <a:gd name="T19" fmla="*/ 2 h 80"/>
                    <a:gd name="T20" fmla="*/ 38 w 80"/>
                    <a:gd name="T21" fmla="*/ 2 h 80"/>
                    <a:gd name="T22" fmla="*/ 30 w 80"/>
                    <a:gd name="T23" fmla="*/ 2 h 80"/>
                    <a:gd name="T24" fmla="*/ 20 w 80"/>
                    <a:gd name="T25" fmla="*/ 2 h 80"/>
                    <a:gd name="T26" fmla="*/ 8 w 80"/>
                    <a:gd name="T27" fmla="*/ 2 h 80"/>
                    <a:gd name="T28" fmla="*/ 0 w 80"/>
                    <a:gd name="T29" fmla="*/ 2 h 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Freeform 30">
                  <a:extLst>
                    <a:ext uri="{FF2B5EF4-FFF2-40B4-BE49-F238E27FC236}">
                      <a16:creationId xmlns:a16="http://schemas.microsoft.com/office/drawing/2014/main" id="{D7D4D42E-9FF3-4056-8954-DA11FE0B9635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391" y="541"/>
                  <a:ext cx="94" cy="142"/>
                </a:xfrm>
                <a:custGeom>
                  <a:avLst/>
                  <a:gdLst>
                    <a:gd name="T0" fmla="*/ 14 w 94"/>
                    <a:gd name="T1" fmla="*/ 2 h 174"/>
                    <a:gd name="T2" fmla="*/ 26 w 94"/>
                    <a:gd name="T3" fmla="*/ 2 h 174"/>
                    <a:gd name="T4" fmla="*/ 32 w 94"/>
                    <a:gd name="T5" fmla="*/ 2 h 174"/>
                    <a:gd name="T6" fmla="*/ 52 w 94"/>
                    <a:gd name="T7" fmla="*/ 2 h 174"/>
                    <a:gd name="T8" fmla="*/ 46 w 94"/>
                    <a:gd name="T9" fmla="*/ 2 h 174"/>
                    <a:gd name="T10" fmla="*/ 66 w 94"/>
                    <a:gd name="T11" fmla="*/ 2 h 174"/>
                    <a:gd name="T12" fmla="*/ 76 w 94"/>
                    <a:gd name="T13" fmla="*/ 2 h 174"/>
                    <a:gd name="T14" fmla="*/ 58 w 94"/>
                    <a:gd name="T15" fmla="*/ 2 h 174"/>
                    <a:gd name="T16" fmla="*/ 74 w 94"/>
                    <a:gd name="T17" fmla="*/ 2 h 174"/>
                    <a:gd name="T18" fmla="*/ 84 w 94"/>
                    <a:gd name="T19" fmla="*/ 2 h 174"/>
                    <a:gd name="T20" fmla="*/ 82 w 94"/>
                    <a:gd name="T21" fmla="*/ 2 h 174"/>
                    <a:gd name="T22" fmla="*/ 60 w 94"/>
                    <a:gd name="T23" fmla="*/ 2 h 174"/>
                    <a:gd name="T24" fmla="*/ 50 w 94"/>
                    <a:gd name="T25" fmla="*/ 2 h 174"/>
                    <a:gd name="T26" fmla="*/ 34 w 94"/>
                    <a:gd name="T27" fmla="*/ 2 h 174"/>
                    <a:gd name="T28" fmla="*/ 30 w 94"/>
                    <a:gd name="T29" fmla="*/ 2 h 174"/>
                    <a:gd name="T30" fmla="*/ 42 w 94"/>
                    <a:gd name="T31" fmla="*/ 2 h 174"/>
                    <a:gd name="T32" fmla="*/ 30 w 94"/>
                    <a:gd name="T33" fmla="*/ 0 h 174"/>
                    <a:gd name="T34" fmla="*/ 18 w 94"/>
                    <a:gd name="T35" fmla="*/ 2 h 174"/>
                    <a:gd name="T36" fmla="*/ 4 w 94"/>
                    <a:gd name="T37" fmla="*/ 2 h 174"/>
                    <a:gd name="T38" fmla="*/ 14 w 94"/>
                    <a:gd name="T39" fmla="*/ 2 h 174"/>
                    <a:gd name="T40" fmla="*/ 14 w 94"/>
                    <a:gd name="T41" fmla="*/ 2 h 174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Freeform 31">
                  <a:extLst>
                    <a:ext uri="{FF2B5EF4-FFF2-40B4-BE49-F238E27FC236}">
                      <a16:creationId xmlns:a16="http://schemas.microsoft.com/office/drawing/2014/main" id="{E3D1310E-6004-4885-A795-4C73F60076DD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415" y="644"/>
                  <a:ext cx="32" cy="41"/>
                </a:xfrm>
                <a:custGeom>
                  <a:avLst/>
                  <a:gdLst>
                    <a:gd name="T0" fmla="*/ 6 w 32"/>
                    <a:gd name="T1" fmla="*/ 2 h 50"/>
                    <a:gd name="T2" fmla="*/ 12 w 32"/>
                    <a:gd name="T3" fmla="*/ 0 h 50"/>
                    <a:gd name="T4" fmla="*/ 20 w 32"/>
                    <a:gd name="T5" fmla="*/ 2 h 50"/>
                    <a:gd name="T6" fmla="*/ 22 w 32"/>
                    <a:gd name="T7" fmla="*/ 2 h 50"/>
                    <a:gd name="T8" fmla="*/ 28 w 32"/>
                    <a:gd name="T9" fmla="*/ 2 h 50"/>
                    <a:gd name="T10" fmla="*/ 32 w 32"/>
                    <a:gd name="T11" fmla="*/ 2 h 50"/>
                    <a:gd name="T12" fmla="*/ 18 w 32"/>
                    <a:gd name="T13" fmla="*/ 2 h 50"/>
                    <a:gd name="T14" fmla="*/ 6 w 32"/>
                    <a:gd name="T15" fmla="*/ 2 h 5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Freeform 32">
                  <a:extLst>
                    <a:ext uri="{FF2B5EF4-FFF2-40B4-BE49-F238E27FC236}">
                      <a16:creationId xmlns:a16="http://schemas.microsoft.com/office/drawing/2014/main" id="{C84E7E2E-DE2D-4E6C-89EB-1E09D38F110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349" y="654"/>
                  <a:ext cx="45" cy="41"/>
                </a:xfrm>
                <a:custGeom>
                  <a:avLst/>
                  <a:gdLst>
                    <a:gd name="T0" fmla="*/ 0 w 43"/>
                    <a:gd name="T1" fmla="*/ 2 h 50"/>
                    <a:gd name="T2" fmla="*/ 775 w 43"/>
                    <a:gd name="T3" fmla="*/ 2 h 50"/>
                    <a:gd name="T4" fmla="*/ 1372 w 43"/>
                    <a:gd name="T5" fmla="*/ 0 h 50"/>
                    <a:gd name="T6" fmla="*/ 849 w 43"/>
                    <a:gd name="T7" fmla="*/ 2 h 50"/>
                    <a:gd name="T8" fmla="*/ 2 w 43"/>
                    <a:gd name="T9" fmla="*/ 2 h 50"/>
                    <a:gd name="T10" fmla="*/ 0 w 43"/>
                    <a:gd name="T11" fmla="*/ 2 h 5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Freeform 33">
                  <a:extLst>
                    <a:ext uri="{FF2B5EF4-FFF2-40B4-BE49-F238E27FC236}">
                      <a16:creationId xmlns:a16="http://schemas.microsoft.com/office/drawing/2014/main" id="{635AC08D-53CF-4374-B80B-8C2525F411C5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808" y="597"/>
                  <a:ext cx="701" cy="438"/>
                </a:xfrm>
                <a:custGeom>
                  <a:avLst/>
                  <a:gdLst>
                    <a:gd name="T0" fmla="*/ 2147483646 w 471"/>
                    <a:gd name="T1" fmla="*/ 2147483646 h 281"/>
                    <a:gd name="T2" fmla="*/ 2147483646 w 471"/>
                    <a:gd name="T3" fmla="*/ 2147483646 h 281"/>
                    <a:gd name="T4" fmla="*/ 2147483646 w 471"/>
                    <a:gd name="T5" fmla="*/ 2147483646 h 281"/>
                    <a:gd name="T6" fmla="*/ 2147483646 w 471"/>
                    <a:gd name="T7" fmla="*/ 2147483646 h 281"/>
                    <a:gd name="T8" fmla="*/ 2147483646 w 471"/>
                    <a:gd name="T9" fmla="*/ 2147483646 h 281"/>
                    <a:gd name="T10" fmla="*/ 0 w 471"/>
                    <a:gd name="T11" fmla="*/ 2147483646 h 281"/>
                    <a:gd name="T12" fmla="*/ 2147483646 w 471"/>
                    <a:gd name="T13" fmla="*/ 2147483646 h 281"/>
                    <a:gd name="T14" fmla="*/ 2147483646 w 471"/>
                    <a:gd name="T15" fmla="*/ 2147483646 h 281"/>
                    <a:gd name="T16" fmla="*/ 2147483646 w 471"/>
                    <a:gd name="T17" fmla="*/ 2147483646 h 281"/>
                    <a:gd name="T18" fmla="*/ 2147483646 w 471"/>
                    <a:gd name="T19" fmla="*/ 2147483646 h 281"/>
                    <a:gd name="T20" fmla="*/ 2147483646 w 471"/>
                    <a:gd name="T21" fmla="*/ 2147483646 h 281"/>
                    <a:gd name="T22" fmla="*/ 2147483646 w 471"/>
                    <a:gd name="T23" fmla="*/ 2147483646 h 281"/>
                    <a:gd name="T24" fmla="*/ 2147483646 w 471"/>
                    <a:gd name="T25" fmla="*/ 2147483646 h 281"/>
                    <a:gd name="T26" fmla="*/ 2147483646 w 471"/>
                    <a:gd name="T27" fmla="*/ 2147483646 h 281"/>
                    <a:gd name="T28" fmla="*/ 2147483646 w 471"/>
                    <a:gd name="T29" fmla="*/ 2147483646 h 281"/>
                    <a:gd name="T30" fmla="*/ 2147483646 w 471"/>
                    <a:gd name="T31" fmla="*/ 2147483646 h 281"/>
                    <a:gd name="T32" fmla="*/ 2147483646 w 471"/>
                    <a:gd name="T33" fmla="*/ 2147483646 h 281"/>
                    <a:gd name="T34" fmla="*/ 2147483646 w 471"/>
                    <a:gd name="T35" fmla="*/ 0 h 281"/>
                    <a:gd name="T36" fmla="*/ 2147483646 w 471"/>
                    <a:gd name="T37" fmla="*/ 2147483646 h 281"/>
                    <a:gd name="T38" fmla="*/ 2147483646 w 471"/>
                    <a:gd name="T39" fmla="*/ 2147483646 h 281"/>
                    <a:gd name="T40" fmla="*/ 2147483646 w 471"/>
                    <a:gd name="T41" fmla="*/ 2147483646 h 281"/>
                    <a:gd name="T42" fmla="*/ 2147483646 w 471"/>
                    <a:gd name="T43" fmla="*/ 2147483646 h 281"/>
                    <a:gd name="T44" fmla="*/ 2147483646 w 471"/>
                    <a:gd name="T45" fmla="*/ 2147483646 h 281"/>
                    <a:gd name="T46" fmla="*/ 2147483646 w 471"/>
                    <a:gd name="T47" fmla="*/ 2147483646 h 281"/>
                    <a:gd name="T48" fmla="*/ 2147483646 w 471"/>
                    <a:gd name="T49" fmla="*/ 2147483646 h 281"/>
                    <a:gd name="T50" fmla="*/ 2147483646 w 471"/>
                    <a:gd name="T51" fmla="*/ 2147483646 h 281"/>
                    <a:gd name="T52" fmla="*/ 2147483646 w 471"/>
                    <a:gd name="T53" fmla="*/ 2147483646 h 281"/>
                    <a:gd name="T54" fmla="*/ 2147483646 w 471"/>
                    <a:gd name="T55" fmla="*/ 2147483646 h 281"/>
                    <a:gd name="T56" fmla="*/ 2147483646 w 471"/>
                    <a:gd name="T57" fmla="*/ 2147483646 h 281"/>
                    <a:gd name="T58" fmla="*/ 2147483646 w 471"/>
                    <a:gd name="T59" fmla="*/ 2147483646 h 281"/>
                    <a:gd name="T60" fmla="*/ 2147483646 w 471"/>
                    <a:gd name="T61" fmla="*/ 2147483646 h 281"/>
                    <a:gd name="T62" fmla="*/ 2147483646 w 471"/>
                    <a:gd name="T63" fmla="*/ 2147483646 h 281"/>
                    <a:gd name="T64" fmla="*/ 2147483646 w 471"/>
                    <a:gd name="T65" fmla="*/ 2147483646 h 281"/>
                    <a:gd name="T66" fmla="*/ 2147483646 w 471"/>
                    <a:gd name="T67" fmla="*/ 2147483646 h 281"/>
                    <a:gd name="T68" fmla="*/ 2147483646 w 471"/>
                    <a:gd name="T69" fmla="*/ 2147483646 h 281"/>
                    <a:gd name="T70" fmla="*/ 2147483646 w 471"/>
                    <a:gd name="T71" fmla="*/ 2147483646 h 281"/>
                    <a:gd name="T72" fmla="*/ 2147483646 w 471"/>
                    <a:gd name="T73" fmla="*/ 2147483646 h 281"/>
                    <a:gd name="T74" fmla="*/ 2147483646 w 471"/>
                    <a:gd name="T75" fmla="*/ 2147483646 h 281"/>
                    <a:gd name="T76" fmla="*/ 2147483646 w 471"/>
                    <a:gd name="T77" fmla="*/ 2147483646 h 281"/>
                    <a:gd name="T78" fmla="*/ 2147483646 w 471"/>
                    <a:gd name="T79" fmla="*/ 2147483646 h 281"/>
                    <a:gd name="T80" fmla="*/ 2147483646 w 471"/>
                    <a:gd name="T81" fmla="*/ 2147483646 h 281"/>
                    <a:gd name="T82" fmla="*/ 2147483646 w 471"/>
                    <a:gd name="T83" fmla="*/ 2147483646 h 281"/>
                    <a:gd name="T84" fmla="*/ 2147483646 w 471"/>
                    <a:gd name="T85" fmla="*/ 2147483646 h 281"/>
                    <a:gd name="T86" fmla="*/ 2147483646 w 471"/>
                    <a:gd name="T87" fmla="*/ 2147483646 h 281"/>
                    <a:gd name="T88" fmla="*/ 2147483646 w 471"/>
                    <a:gd name="T89" fmla="*/ 2147483646 h 281"/>
                    <a:gd name="T90" fmla="*/ 2147483646 w 471"/>
                    <a:gd name="T91" fmla="*/ 2147483646 h 281"/>
                    <a:gd name="T92" fmla="*/ 2147483646 w 471"/>
                    <a:gd name="T93" fmla="*/ 2147483646 h 281"/>
                    <a:gd name="T94" fmla="*/ 2147483646 w 471"/>
                    <a:gd name="T95" fmla="*/ 2147483646 h 281"/>
                    <a:gd name="T96" fmla="*/ 2147483646 w 471"/>
                    <a:gd name="T97" fmla="*/ 2147483646 h 281"/>
                    <a:gd name="T98" fmla="*/ 2147483646 w 471"/>
                    <a:gd name="T99" fmla="*/ 2147483646 h 281"/>
                    <a:gd name="T100" fmla="*/ 2147483646 w 471"/>
                    <a:gd name="T101" fmla="*/ 2147483646 h 281"/>
                    <a:gd name="T102" fmla="*/ 2147483646 w 471"/>
                    <a:gd name="T103" fmla="*/ 2147483646 h 281"/>
                    <a:gd name="T104" fmla="*/ 2147483646 w 471"/>
                    <a:gd name="T105" fmla="*/ 2147483646 h 281"/>
                    <a:gd name="T106" fmla="*/ 2147483646 w 471"/>
                    <a:gd name="T107" fmla="*/ 2147483646 h 281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Freeform 34">
                  <a:extLst>
                    <a:ext uri="{FF2B5EF4-FFF2-40B4-BE49-F238E27FC236}">
                      <a16:creationId xmlns:a16="http://schemas.microsoft.com/office/drawing/2014/main" id="{03C9D134-4ED6-442E-8888-D415CE0D93E5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880" y="-7"/>
                  <a:ext cx="984" cy="692"/>
                </a:xfrm>
                <a:custGeom>
                  <a:avLst/>
                  <a:gdLst>
                    <a:gd name="T0" fmla="*/ 406 w 984"/>
                    <a:gd name="T1" fmla="*/ 2 h 844"/>
                    <a:gd name="T2" fmla="*/ 502 w 984"/>
                    <a:gd name="T3" fmla="*/ 2 h 844"/>
                    <a:gd name="T4" fmla="*/ 550 w 984"/>
                    <a:gd name="T5" fmla="*/ 2 h 844"/>
                    <a:gd name="T6" fmla="*/ 578 w 984"/>
                    <a:gd name="T7" fmla="*/ 2 h 844"/>
                    <a:gd name="T8" fmla="*/ 586 w 984"/>
                    <a:gd name="T9" fmla="*/ 2 h 844"/>
                    <a:gd name="T10" fmla="*/ 606 w 984"/>
                    <a:gd name="T11" fmla="*/ 2 h 844"/>
                    <a:gd name="T12" fmla="*/ 642 w 984"/>
                    <a:gd name="T13" fmla="*/ 2 h 844"/>
                    <a:gd name="T14" fmla="*/ 682 w 984"/>
                    <a:gd name="T15" fmla="*/ 2 h 844"/>
                    <a:gd name="T16" fmla="*/ 706 w 984"/>
                    <a:gd name="T17" fmla="*/ 2 h 844"/>
                    <a:gd name="T18" fmla="*/ 762 w 984"/>
                    <a:gd name="T19" fmla="*/ 2 h 844"/>
                    <a:gd name="T20" fmla="*/ 798 w 984"/>
                    <a:gd name="T21" fmla="*/ 2 h 844"/>
                    <a:gd name="T22" fmla="*/ 798 w 984"/>
                    <a:gd name="T23" fmla="*/ 2 h 844"/>
                    <a:gd name="T24" fmla="*/ 790 w 984"/>
                    <a:gd name="T25" fmla="*/ 2 h 844"/>
                    <a:gd name="T26" fmla="*/ 766 w 984"/>
                    <a:gd name="T27" fmla="*/ 2 h 844"/>
                    <a:gd name="T28" fmla="*/ 762 w 984"/>
                    <a:gd name="T29" fmla="*/ 2 h 844"/>
                    <a:gd name="T30" fmla="*/ 802 w 984"/>
                    <a:gd name="T31" fmla="*/ 2 h 844"/>
                    <a:gd name="T32" fmla="*/ 786 w 984"/>
                    <a:gd name="T33" fmla="*/ 2 h 844"/>
                    <a:gd name="T34" fmla="*/ 830 w 984"/>
                    <a:gd name="T35" fmla="*/ 2 h 844"/>
                    <a:gd name="T36" fmla="*/ 854 w 984"/>
                    <a:gd name="T37" fmla="*/ 2 h 844"/>
                    <a:gd name="T38" fmla="*/ 830 w 984"/>
                    <a:gd name="T39" fmla="*/ 2 h 844"/>
                    <a:gd name="T40" fmla="*/ 746 w 984"/>
                    <a:gd name="T41" fmla="*/ 2 h 844"/>
                    <a:gd name="T42" fmla="*/ 678 w 984"/>
                    <a:gd name="T43" fmla="*/ 2 h 844"/>
                    <a:gd name="T44" fmla="*/ 590 w 984"/>
                    <a:gd name="T45" fmla="*/ 2 h 844"/>
                    <a:gd name="T46" fmla="*/ 642 w 984"/>
                    <a:gd name="T47" fmla="*/ 2 h 844"/>
                    <a:gd name="T48" fmla="*/ 710 w 984"/>
                    <a:gd name="T49" fmla="*/ 2 h 844"/>
                    <a:gd name="T50" fmla="*/ 738 w 984"/>
                    <a:gd name="T51" fmla="*/ 2 h 844"/>
                    <a:gd name="T52" fmla="*/ 774 w 984"/>
                    <a:gd name="T53" fmla="*/ 2 h 844"/>
                    <a:gd name="T54" fmla="*/ 766 w 984"/>
                    <a:gd name="T55" fmla="*/ 2 h 844"/>
                    <a:gd name="T56" fmla="*/ 802 w 984"/>
                    <a:gd name="T57" fmla="*/ 2 h 844"/>
                    <a:gd name="T58" fmla="*/ 838 w 984"/>
                    <a:gd name="T59" fmla="*/ 2 h 844"/>
                    <a:gd name="T60" fmla="*/ 922 w 984"/>
                    <a:gd name="T61" fmla="*/ 2 h 844"/>
                    <a:gd name="T62" fmla="*/ 942 w 984"/>
                    <a:gd name="T63" fmla="*/ 2 h 844"/>
                    <a:gd name="T64" fmla="*/ 874 w 984"/>
                    <a:gd name="T65" fmla="*/ 2 h 844"/>
                    <a:gd name="T66" fmla="*/ 830 w 984"/>
                    <a:gd name="T67" fmla="*/ 2 h 844"/>
                    <a:gd name="T68" fmla="*/ 778 w 984"/>
                    <a:gd name="T69" fmla="*/ 2 h 844"/>
                    <a:gd name="T70" fmla="*/ 702 w 984"/>
                    <a:gd name="T71" fmla="*/ 2 h 844"/>
                    <a:gd name="T72" fmla="*/ 614 w 984"/>
                    <a:gd name="T73" fmla="*/ 2 h 844"/>
                    <a:gd name="T74" fmla="*/ 506 w 984"/>
                    <a:gd name="T75" fmla="*/ 2 h 844"/>
                    <a:gd name="T76" fmla="*/ 462 w 984"/>
                    <a:gd name="T77" fmla="*/ 2 h 844"/>
                    <a:gd name="T78" fmla="*/ 430 w 984"/>
                    <a:gd name="T79" fmla="*/ 2 h 844"/>
                    <a:gd name="T80" fmla="*/ 382 w 984"/>
                    <a:gd name="T81" fmla="*/ 2 h 844"/>
                    <a:gd name="T82" fmla="*/ 342 w 984"/>
                    <a:gd name="T83" fmla="*/ 2 h 844"/>
                    <a:gd name="T84" fmla="*/ 354 w 984"/>
                    <a:gd name="T85" fmla="*/ 2 h 844"/>
                    <a:gd name="T86" fmla="*/ 418 w 984"/>
                    <a:gd name="T87" fmla="*/ 2 h 844"/>
                    <a:gd name="T88" fmla="*/ 422 w 984"/>
                    <a:gd name="T89" fmla="*/ 2 h 844"/>
                    <a:gd name="T90" fmla="*/ 394 w 984"/>
                    <a:gd name="T91" fmla="*/ 2 h 844"/>
                    <a:gd name="T92" fmla="*/ 354 w 984"/>
                    <a:gd name="T93" fmla="*/ 2 h 844"/>
                    <a:gd name="T94" fmla="*/ 314 w 984"/>
                    <a:gd name="T95" fmla="*/ 2 h 844"/>
                    <a:gd name="T96" fmla="*/ 266 w 984"/>
                    <a:gd name="T97" fmla="*/ 2 h 844"/>
                    <a:gd name="T98" fmla="*/ 210 w 984"/>
                    <a:gd name="T99" fmla="*/ 2 h 844"/>
                    <a:gd name="T100" fmla="*/ 154 w 984"/>
                    <a:gd name="T101" fmla="*/ 2 h 844"/>
                    <a:gd name="T102" fmla="*/ 66 w 984"/>
                    <a:gd name="T103" fmla="*/ 2 h 844"/>
                    <a:gd name="T104" fmla="*/ 34 w 984"/>
                    <a:gd name="T105" fmla="*/ 2 h 844"/>
                    <a:gd name="T106" fmla="*/ 46 w 984"/>
                    <a:gd name="T107" fmla="*/ 2 h 844"/>
                    <a:gd name="T108" fmla="*/ 102 w 984"/>
                    <a:gd name="T109" fmla="*/ 2 h 844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Freeform 35">
                  <a:extLst>
                    <a:ext uri="{FF2B5EF4-FFF2-40B4-BE49-F238E27FC236}">
                      <a16:creationId xmlns:a16="http://schemas.microsoft.com/office/drawing/2014/main" id="{40BA40F1-13D5-4F21-8065-B75B112A925E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577" y="490"/>
                  <a:ext cx="36" cy="39"/>
                </a:xfrm>
                <a:custGeom>
                  <a:avLst/>
                  <a:gdLst>
                    <a:gd name="T0" fmla="*/ 6 w 36"/>
                    <a:gd name="T1" fmla="*/ 2 h 48"/>
                    <a:gd name="T2" fmla="*/ 10 w 36"/>
                    <a:gd name="T3" fmla="*/ 2 h 48"/>
                    <a:gd name="T4" fmla="*/ 6 w 36"/>
                    <a:gd name="T5" fmla="*/ 2 h 4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Freeform 36">
                  <a:extLst>
                    <a:ext uri="{FF2B5EF4-FFF2-40B4-BE49-F238E27FC236}">
                      <a16:creationId xmlns:a16="http://schemas.microsoft.com/office/drawing/2014/main" id="{5374BC4B-6A63-44E1-8B51-2B1727B299CC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549" y="475"/>
                  <a:ext cx="38" cy="29"/>
                </a:xfrm>
                <a:custGeom>
                  <a:avLst/>
                  <a:gdLst>
                    <a:gd name="T0" fmla="*/ 0 w 36"/>
                    <a:gd name="T1" fmla="*/ 2 h 37"/>
                    <a:gd name="T2" fmla="*/ 947 w 36"/>
                    <a:gd name="T3" fmla="*/ 1 h 37"/>
                    <a:gd name="T4" fmla="*/ 2721 w 36"/>
                    <a:gd name="T5" fmla="*/ 2 h 37"/>
                    <a:gd name="T6" fmla="*/ 8 w 36"/>
                    <a:gd name="T7" fmla="*/ 2 h 37"/>
                    <a:gd name="T8" fmla="*/ 0 w 36"/>
                    <a:gd name="T9" fmla="*/ 2 h 3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Freeform 37">
                  <a:extLst>
                    <a:ext uri="{FF2B5EF4-FFF2-40B4-BE49-F238E27FC236}">
                      <a16:creationId xmlns:a16="http://schemas.microsoft.com/office/drawing/2014/main" id="{A2214EB5-8F83-4C8D-9D9D-3EDB5522389F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686" y="394"/>
                  <a:ext cx="171" cy="81"/>
                </a:xfrm>
                <a:custGeom>
                  <a:avLst/>
                  <a:gdLst>
                    <a:gd name="T0" fmla="*/ 0 w 170"/>
                    <a:gd name="T1" fmla="*/ 3 h 96"/>
                    <a:gd name="T2" fmla="*/ 28 w 170"/>
                    <a:gd name="T3" fmla="*/ 3 h 96"/>
                    <a:gd name="T4" fmla="*/ 56 w 170"/>
                    <a:gd name="T5" fmla="*/ 3 h 96"/>
                    <a:gd name="T6" fmla="*/ 80 w 170"/>
                    <a:gd name="T7" fmla="*/ 3 h 96"/>
                    <a:gd name="T8" fmla="*/ 64 w 170"/>
                    <a:gd name="T9" fmla="*/ 3 h 96"/>
                    <a:gd name="T10" fmla="*/ 204 w 170"/>
                    <a:gd name="T11" fmla="*/ 3 h 96"/>
                    <a:gd name="T12" fmla="*/ 240 w 170"/>
                    <a:gd name="T13" fmla="*/ 3 h 96"/>
                    <a:gd name="T14" fmla="*/ 196 w 170"/>
                    <a:gd name="T15" fmla="*/ 3 h 96"/>
                    <a:gd name="T16" fmla="*/ 168 w 170"/>
                    <a:gd name="T17" fmla="*/ 3 h 96"/>
                    <a:gd name="T18" fmla="*/ 76 w 170"/>
                    <a:gd name="T19" fmla="*/ 3 h 96"/>
                    <a:gd name="T20" fmla="*/ 24 w 170"/>
                    <a:gd name="T21" fmla="*/ 3 h 96"/>
                    <a:gd name="T22" fmla="*/ 0 w 170"/>
                    <a:gd name="T23" fmla="*/ 3 h 9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Freeform 38">
                  <a:extLst>
                    <a:ext uri="{FF2B5EF4-FFF2-40B4-BE49-F238E27FC236}">
                      <a16:creationId xmlns:a16="http://schemas.microsoft.com/office/drawing/2014/main" id="{F3E24686-7D3D-4B64-95B0-92F13A5B8A25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867" y="460"/>
                  <a:ext cx="138" cy="37"/>
                </a:xfrm>
                <a:custGeom>
                  <a:avLst/>
                  <a:gdLst>
                    <a:gd name="T0" fmla="*/ 0 w 138"/>
                    <a:gd name="T1" fmla="*/ 0 h 44"/>
                    <a:gd name="T2" fmla="*/ 52 w 138"/>
                    <a:gd name="T3" fmla="*/ 3 h 44"/>
                    <a:gd name="T4" fmla="*/ 88 w 138"/>
                    <a:gd name="T5" fmla="*/ 3 h 44"/>
                    <a:gd name="T6" fmla="*/ 112 w 138"/>
                    <a:gd name="T7" fmla="*/ 3 h 44"/>
                    <a:gd name="T8" fmla="*/ 108 w 138"/>
                    <a:gd name="T9" fmla="*/ 3 h 44"/>
                    <a:gd name="T10" fmla="*/ 64 w 138"/>
                    <a:gd name="T11" fmla="*/ 3 h 44"/>
                    <a:gd name="T12" fmla="*/ 0 w 138"/>
                    <a:gd name="T13" fmla="*/ 3 h 44"/>
                    <a:gd name="T14" fmla="*/ 28 w 138"/>
                    <a:gd name="T15" fmla="*/ 3 h 44"/>
                    <a:gd name="T16" fmla="*/ 0 w 138"/>
                    <a:gd name="T17" fmla="*/ 0 h 4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Freeform 39">
                  <a:extLst>
                    <a:ext uri="{FF2B5EF4-FFF2-40B4-BE49-F238E27FC236}">
                      <a16:creationId xmlns:a16="http://schemas.microsoft.com/office/drawing/2014/main" id="{E8E7CCF9-2B8F-434B-A34E-D902C9A76686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794" y="480"/>
                  <a:ext cx="56" cy="34"/>
                </a:xfrm>
                <a:custGeom>
                  <a:avLst/>
                  <a:gdLst>
                    <a:gd name="T0" fmla="*/ 17 w 57"/>
                    <a:gd name="T1" fmla="*/ 2 h 42"/>
                    <a:gd name="T2" fmla="*/ 28 w 57"/>
                    <a:gd name="T3" fmla="*/ 2 h 42"/>
                    <a:gd name="T4" fmla="*/ 17 w 57"/>
                    <a:gd name="T5" fmla="*/ 2 h 4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Freeform 40">
                  <a:extLst>
                    <a:ext uri="{FF2B5EF4-FFF2-40B4-BE49-F238E27FC236}">
                      <a16:creationId xmlns:a16="http://schemas.microsoft.com/office/drawing/2014/main" id="{4892C21A-7F86-4759-908C-909BB40081F3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757" y="375"/>
                  <a:ext cx="37" cy="44"/>
                </a:xfrm>
                <a:custGeom>
                  <a:avLst/>
                  <a:gdLst>
                    <a:gd name="T0" fmla="*/ 9 w 39"/>
                    <a:gd name="T1" fmla="*/ 3 h 52"/>
                    <a:gd name="T2" fmla="*/ 9 w 39"/>
                    <a:gd name="T3" fmla="*/ 0 h 52"/>
                    <a:gd name="T4" fmla="*/ 9 w 39"/>
                    <a:gd name="T5" fmla="*/ 3 h 5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9" name="Freeform 41">
                  <a:extLst>
                    <a:ext uri="{FF2B5EF4-FFF2-40B4-BE49-F238E27FC236}">
                      <a16:creationId xmlns:a16="http://schemas.microsoft.com/office/drawing/2014/main" id="{D9734F29-0803-47D9-955F-8D19DC860483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5054" y="507"/>
                  <a:ext cx="45" cy="66"/>
                </a:xfrm>
                <a:custGeom>
                  <a:avLst/>
                  <a:gdLst>
                    <a:gd name="T0" fmla="*/ 4 w 44"/>
                    <a:gd name="T1" fmla="*/ 2 h 80"/>
                    <a:gd name="T2" fmla="*/ 20 w 44"/>
                    <a:gd name="T3" fmla="*/ 2 h 80"/>
                    <a:gd name="T4" fmla="*/ 159 w 44"/>
                    <a:gd name="T5" fmla="*/ 2 h 80"/>
                    <a:gd name="T6" fmla="*/ 209 w 44"/>
                    <a:gd name="T7" fmla="*/ 2 h 80"/>
                    <a:gd name="T8" fmla="*/ 159 w 44"/>
                    <a:gd name="T9" fmla="*/ 2 h 80"/>
                    <a:gd name="T10" fmla="*/ 0 w 44"/>
                    <a:gd name="T11" fmla="*/ 2 h 80"/>
                    <a:gd name="T12" fmla="*/ 4 w 44"/>
                    <a:gd name="T13" fmla="*/ 2 h 8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0" name="Freeform 42">
                  <a:extLst>
                    <a:ext uri="{FF2B5EF4-FFF2-40B4-BE49-F238E27FC236}">
                      <a16:creationId xmlns:a16="http://schemas.microsoft.com/office/drawing/2014/main" id="{B32B2F1D-6649-4882-9605-E8428178100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260" y="6"/>
                  <a:ext cx="480" cy="100"/>
                </a:xfrm>
                <a:custGeom>
                  <a:avLst/>
                  <a:gdLst>
                    <a:gd name="T0" fmla="*/ 2147483646 w 323"/>
                    <a:gd name="T1" fmla="*/ 2147483646 h 64"/>
                    <a:gd name="T2" fmla="*/ 2147483646 w 323"/>
                    <a:gd name="T3" fmla="*/ 2147483646 h 64"/>
                    <a:gd name="T4" fmla="*/ 2147483646 w 323"/>
                    <a:gd name="T5" fmla="*/ 0 h 64"/>
                    <a:gd name="T6" fmla="*/ 2147483646 w 323"/>
                    <a:gd name="T7" fmla="*/ 0 h 64"/>
                    <a:gd name="T8" fmla="*/ 2147483646 w 323"/>
                    <a:gd name="T9" fmla="*/ 2147483646 h 64"/>
                    <a:gd name="T10" fmla="*/ 2147483646 w 323"/>
                    <a:gd name="T11" fmla="*/ 2147483646 h 64"/>
                    <a:gd name="T12" fmla="*/ 2147483646 w 323"/>
                    <a:gd name="T13" fmla="*/ 2147483646 h 64"/>
                    <a:gd name="T14" fmla="*/ 2147483646 w 323"/>
                    <a:gd name="T15" fmla="*/ 2147483646 h 64"/>
                    <a:gd name="T16" fmla="*/ 2147483646 w 323"/>
                    <a:gd name="T17" fmla="*/ 2147483646 h 64"/>
                    <a:gd name="T18" fmla="*/ 2147483646 w 323"/>
                    <a:gd name="T19" fmla="*/ 2147483646 h 64"/>
                    <a:gd name="T20" fmla="*/ 2147483646 w 323"/>
                    <a:gd name="T21" fmla="*/ 2147483646 h 64"/>
                    <a:gd name="T22" fmla="*/ 2147483646 w 323"/>
                    <a:gd name="T23" fmla="*/ 2147483646 h 64"/>
                    <a:gd name="T24" fmla="*/ 2147483646 w 323"/>
                    <a:gd name="T25" fmla="*/ 2147483646 h 64"/>
                    <a:gd name="T26" fmla="*/ 2147483646 w 323"/>
                    <a:gd name="T27" fmla="*/ 2147483646 h 64"/>
                    <a:gd name="T28" fmla="*/ 2147483646 w 323"/>
                    <a:gd name="T29" fmla="*/ 2147483646 h 64"/>
                    <a:gd name="T30" fmla="*/ 2147483646 w 323"/>
                    <a:gd name="T31" fmla="*/ 2147483646 h 64"/>
                    <a:gd name="T32" fmla="*/ 2147483646 w 323"/>
                    <a:gd name="T33" fmla="*/ 2147483646 h 64"/>
                    <a:gd name="T34" fmla="*/ 2147483646 w 323"/>
                    <a:gd name="T35" fmla="*/ 2147483646 h 64"/>
                    <a:gd name="T36" fmla="*/ 2147483646 w 323"/>
                    <a:gd name="T37" fmla="*/ 2147483646 h 64"/>
                    <a:gd name="T38" fmla="*/ 2147483646 w 323"/>
                    <a:gd name="T39" fmla="*/ 2147483646 h 64"/>
                    <a:gd name="T40" fmla="*/ 2147483646 w 323"/>
                    <a:gd name="T41" fmla="*/ 2147483646 h 64"/>
                    <a:gd name="T42" fmla="*/ 2147483646 w 323"/>
                    <a:gd name="T43" fmla="*/ 2147483646 h 64"/>
                    <a:gd name="T44" fmla="*/ 2147483646 w 323"/>
                    <a:gd name="T45" fmla="*/ 2147483646 h 64"/>
                    <a:gd name="T46" fmla="*/ 2147483646 w 323"/>
                    <a:gd name="T47" fmla="*/ 2147483646 h 64"/>
                    <a:gd name="T48" fmla="*/ 2147483646 w 323"/>
                    <a:gd name="T49" fmla="*/ 2147483646 h 64"/>
                    <a:gd name="T50" fmla="*/ 2147483646 w 323"/>
                    <a:gd name="T51" fmla="*/ 2147483646 h 64"/>
                    <a:gd name="T52" fmla="*/ 1 w 323"/>
                    <a:gd name="T53" fmla="*/ 0 h 64"/>
                    <a:gd name="T54" fmla="*/ 2147483646 w 323"/>
                    <a:gd name="T55" fmla="*/ 2147483646 h 64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" name="Freeform 43">
                  <a:extLst>
                    <a:ext uri="{FF2B5EF4-FFF2-40B4-BE49-F238E27FC236}">
                      <a16:creationId xmlns:a16="http://schemas.microsoft.com/office/drawing/2014/main" id="{55582D72-A09C-45B7-97D6-07806E96C365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835" y="3"/>
                  <a:ext cx="446" cy="49"/>
                </a:xfrm>
                <a:custGeom>
                  <a:avLst/>
                  <a:gdLst>
                    <a:gd name="T0" fmla="*/ 2147483646 w 300"/>
                    <a:gd name="T1" fmla="*/ 2147483646 h 31"/>
                    <a:gd name="T2" fmla="*/ 2147483646 w 300"/>
                    <a:gd name="T3" fmla="*/ 2147483646 h 31"/>
                    <a:gd name="T4" fmla="*/ 2147483646 w 300"/>
                    <a:gd name="T5" fmla="*/ 0 h 31"/>
                    <a:gd name="T6" fmla="*/ 2147483646 w 300"/>
                    <a:gd name="T7" fmla="*/ 2147483646 h 31"/>
                    <a:gd name="T8" fmla="*/ 2147483646 w 300"/>
                    <a:gd name="T9" fmla="*/ 2147483646 h 31"/>
                    <a:gd name="T10" fmla="*/ 2147483646 w 300"/>
                    <a:gd name="T11" fmla="*/ 2147483646 h 3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" name="Freeform 44">
                  <a:extLst>
                    <a:ext uri="{FF2B5EF4-FFF2-40B4-BE49-F238E27FC236}">
                      <a16:creationId xmlns:a16="http://schemas.microsoft.com/office/drawing/2014/main" id="{84E23A3C-0DD4-4EC6-A305-1E3927BE25D9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853" y="74"/>
                  <a:ext cx="42" cy="25"/>
                </a:xfrm>
                <a:custGeom>
                  <a:avLst/>
                  <a:gdLst>
                    <a:gd name="T0" fmla="*/ 0 w 41"/>
                    <a:gd name="T1" fmla="*/ 3 h 29"/>
                    <a:gd name="T2" fmla="*/ 12 w 41"/>
                    <a:gd name="T3" fmla="*/ 3 h 29"/>
                    <a:gd name="T4" fmla="*/ 0 w 41"/>
                    <a:gd name="T5" fmla="*/ 3 h 2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" name="Freeform 45">
                  <a:extLst>
                    <a:ext uri="{FF2B5EF4-FFF2-40B4-BE49-F238E27FC236}">
                      <a16:creationId xmlns:a16="http://schemas.microsoft.com/office/drawing/2014/main" id="{7AA1E8F0-7F4B-4DC5-9EF6-19B595937FEB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704" y="3"/>
                  <a:ext cx="1022" cy="372"/>
                </a:xfrm>
                <a:custGeom>
                  <a:avLst/>
                  <a:gdLst>
                    <a:gd name="T0" fmla="*/ 2147483646 w 436"/>
                    <a:gd name="T1" fmla="*/ 2147483646 h 152"/>
                    <a:gd name="T2" fmla="*/ 2147483646 w 436"/>
                    <a:gd name="T3" fmla="*/ 0 h 152"/>
                    <a:gd name="T4" fmla="*/ 2147483646 w 436"/>
                    <a:gd name="T5" fmla="*/ 2147483646 h 152"/>
                    <a:gd name="T6" fmla="*/ 2147483646 w 436"/>
                    <a:gd name="T7" fmla="*/ 2147483646 h 152"/>
                    <a:gd name="T8" fmla="*/ 2147483646 w 436"/>
                    <a:gd name="T9" fmla="*/ 2147483646 h 152"/>
                    <a:gd name="T10" fmla="*/ 2147483646 w 436"/>
                    <a:gd name="T11" fmla="*/ 2147483646 h 152"/>
                    <a:gd name="T12" fmla="*/ 2147483646 w 436"/>
                    <a:gd name="T13" fmla="*/ 2147483646 h 152"/>
                    <a:gd name="T14" fmla="*/ 2147483646 w 436"/>
                    <a:gd name="T15" fmla="*/ 2147483646 h 152"/>
                    <a:gd name="T16" fmla="*/ 2147483646 w 436"/>
                    <a:gd name="T17" fmla="*/ 2147483646 h 152"/>
                    <a:gd name="T18" fmla="*/ 2147483646 w 436"/>
                    <a:gd name="T19" fmla="*/ 2147483646 h 152"/>
                    <a:gd name="T20" fmla="*/ 2147483646 w 436"/>
                    <a:gd name="T21" fmla="*/ 2147483646 h 152"/>
                    <a:gd name="T22" fmla="*/ 2147483646 w 436"/>
                    <a:gd name="T23" fmla="*/ 2147483646 h 152"/>
                    <a:gd name="T24" fmla="*/ 2147483646 w 436"/>
                    <a:gd name="T25" fmla="*/ 2147483646 h 152"/>
                    <a:gd name="T26" fmla="*/ 2147483646 w 436"/>
                    <a:gd name="T27" fmla="*/ 2147483646 h 152"/>
                    <a:gd name="T28" fmla="*/ 2147483646 w 436"/>
                    <a:gd name="T29" fmla="*/ 2147483646 h 152"/>
                    <a:gd name="T30" fmla="*/ 2147483646 w 436"/>
                    <a:gd name="T31" fmla="*/ 2147483646 h 152"/>
                    <a:gd name="T32" fmla="*/ 2147483646 w 436"/>
                    <a:gd name="T33" fmla="*/ 2147483646 h 152"/>
                    <a:gd name="T34" fmla="*/ 2147483646 w 436"/>
                    <a:gd name="T35" fmla="*/ 2147483646 h 152"/>
                    <a:gd name="T36" fmla="*/ 2147483646 w 436"/>
                    <a:gd name="T37" fmla="*/ 2147483646 h 152"/>
                    <a:gd name="T38" fmla="*/ 2147483646 w 436"/>
                    <a:gd name="T39" fmla="*/ 2147483646 h 152"/>
                    <a:gd name="T40" fmla="*/ 2147483646 w 436"/>
                    <a:gd name="T41" fmla="*/ 2147483646 h 152"/>
                    <a:gd name="T42" fmla="*/ 2147483646 w 436"/>
                    <a:gd name="T43" fmla="*/ 2147483646 h 152"/>
                    <a:gd name="T44" fmla="*/ 2147483646 w 436"/>
                    <a:gd name="T45" fmla="*/ 2147483646 h 152"/>
                    <a:gd name="T46" fmla="*/ 2147483646 w 436"/>
                    <a:gd name="T47" fmla="*/ 2147483646 h 152"/>
                    <a:gd name="T48" fmla="*/ 2147483646 w 436"/>
                    <a:gd name="T49" fmla="*/ 2147483646 h 152"/>
                    <a:gd name="T50" fmla="*/ 2147483646 w 436"/>
                    <a:gd name="T51" fmla="*/ 2147483646 h 152"/>
                    <a:gd name="T52" fmla="*/ 2147483646 w 436"/>
                    <a:gd name="T53" fmla="*/ 2147483646 h 152"/>
                    <a:gd name="T54" fmla="*/ 0 w 436"/>
                    <a:gd name="T55" fmla="*/ 2147483646 h 152"/>
                    <a:gd name="T56" fmla="*/ 2147483646 w 436"/>
                    <a:gd name="T57" fmla="*/ 2147483646 h 152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" name="Freeform 46">
                  <a:extLst>
                    <a:ext uri="{FF2B5EF4-FFF2-40B4-BE49-F238E27FC236}">
                      <a16:creationId xmlns:a16="http://schemas.microsoft.com/office/drawing/2014/main" id="{E74DAB1E-5D7E-4032-95E4-D88F5E49E5DD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729" y="-9"/>
                  <a:ext cx="47" cy="134"/>
                </a:xfrm>
                <a:custGeom>
                  <a:avLst/>
                  <a:gdLst>
                    <a:gd name="T0" fmla="*/ 5 w 47"/>
                    <a:gd name="T1" fmla="*/ 2 h 165"/>
                    <a:gd name="T2" fmla="*/ 15 w 47"/>
                    <a:gd name="T3" fmla="*/ 2 h 165"/>
                    <a:gd name="T4" fmla="*/ 17 w 47"/>
                    <a:gd name="T5" fmla="*/ 2 h 165"/>
                    <a:gd name="T6" fmla="*/ 11 w 47"/>
                    <a:gd name="T7" fmla="*/ 2 h 165"/>
                    <a:gd name="T8" fmla="*/ 17 w 47"/>
                    <a:gd name="T9" fmla="*/ 2 h 165"/>
                    <a:gd name="T10" fmla="*/ 21 w 47"/>
                    <a:gd name="T11" fmla="*/ 0 h 165"/>
                    <a:gd name="T12" fmla="*/ 31 w 47"/>
                    <a:gd name="T13" fmla="*/ 2 h 165"/>
                    <a:gd name="T14" fmla="*/ 47 w 47"/>
                    <a:gd name="T15" fmla="*/ 2 h 165"/>
                    <a:gd name="T16" fmla="*/ 31 w 47"/>
                    <a:gd name="T17" fmla="*/ 2 h 165"/>
                    <a:gd name="T18" fmla="*/ 23 w 47"/>
                    <a:gd name="T19" fmla="*/ 2 h 165"/>
                    <a:gd name="T20" fmla="*/ 21 w 47"/>
                    <a:gd name="T21" fmla="*/ 2 h 165"/>
                    <a:gd name="T22" fmla="*/ 27 w 47"/>
                    <a:gd name="T23" fmla="*/ 2 h 165"/>
                    <a:gd name="T24" fmla="*/ 31 w 47"/>
                    <a:gd name="T25" fmla="*/ 2 h 165"/>
                    <a:gd name="T26" fmla="*/ 13 w 47"/>
                    <a:gd name="T27" fmla="*/ 2 h 165"/>
                    <a:gd name="T28" fmla="*/ 7 w 47"/>
                    <a:gd name="T29" fmla="*/ 2 h 165"/>
                    <a:gd name="T30" fmla="*/ 3 w 47"/>
                    <a:gd name="T31" fmla="*/ 2 h 165"/>
                    <a:gd name="T32" fmla="*/ 5 w 47"/>
                    <a:gd name="T33" fmla="*/ 2 h 16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" name="Freeform 47">
                  <a:extLst>
                    <a:ext uri="{FF2B5EF4-FFF2-40B4-BE49-F238E27FC236}">
                      <a16:creationId xmlns:a16="http://schemas.microsoft.com/office/drawing/2014/main" id="{874828D1-DAA5-4E58-AFE9-28930D4FA04E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701" y="103"/>
                  <a:ext cx="138" cy="84"/>
                </a:xfrm>
                <a:custGeom>
                  <a:avLst/>
                  <a:gdLst>
                    <a:gd name="T0" fmla="*/ 26 w 138"/>
                    <a:gd name="T1" fmla="*/ 2 h 103"/>
                    <a:gd name="T2" fmla="*/ 30 w 138"/>
                    <a:gd name="T3" fmla="*/ 2 h 103"/>
                    <a:gd name="T4" fmla="*/ 50 w 138"/>
                    <a:gd name="T5" fmla="*/ 2 h 103"/>
                    <a:gd name="T6" fmla="*/ 54 w 138"/>
                    <a:gd name="T7" fmla="*/ 2 h 103"/>
                    <a:gd name="T8" fmla="*/ 66 w 138"/>
                    <a:gd name="T9" fmla="*/ 2 h 103"/>
                    <a:gd name="T10" fmla="*/ 80 w 138"/>
                    <a:gd name="T11" fmla="*/ 2 h 103"/>
                    <a:gd name="T12" fmla="*/ 116 w 138"/>
                    <a:gd name="T13" fmla="*/ 2 h 103"/>
                    <a:gd name="T14" fmla="*/ 130 w 138"/>
                    <a:gd name="T15" fmla="*/ 2 h 103"/>
                    <a:gd name="T16" fmla="*/ 138 w 138"/>
                    <a:gd name="T17" fmla="*/ 2 h 103"/>
                    <a:gd name="T18" fmla="*/ 106 w 138"/>
                    <a:gd name="T19" fmla="*/ 2 h 103"/>
                    <a:gd name="T20" fmla="*/ 84 w 138"/>
                    <a:gd name="T21" fmla="*/ 2 h 103"/>
                    <a:gd name="T22" fmla="*/ 66 w 138"/>
                    <a:gd name="T23" fmla="*/ 2 h 103"/>
                    <a:gd name="T24" fmla="*/ 48 w 138"/>
                    <a:gd name="T25" fmla="*/ 2 h 103"/>
                    <a:gd name="T26" fmla="*/ 26 w 138"/>
                    <a:gd name="T27" fmla="*/ 2 h 103"/>
                    <a:gd name="T28" fmla="*/ 20 w 138"/>
                    <a:gd name="T29" fmla="*/ 2 h 103"/>
                    <a:gd name="T30" fmla="*/ 22 w 138"/>
                    <a:gd name="T31" fmla="*/ 2 h 103"/>
                    <a:gd name="T32" fmla="*/ 0 w 138"/>
                    <a:gd name="T33" fmla="*/ 2 h 103"/>
                    <a:gd name="T34" fmla="*/ 10 w 138"/>
                    <a:gd name="T35" fmla="*/ 2 h 103"/>
                    <a:gd name="T36" fmla="*/ 26 w 138"/>
                    <a:gd name="T37" fmla="*/ 2 h 10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" name="Freeform 48">
                  <a:extLst>
                    <a:ext uri="{FF2B5EF4-FFF2-40B4-BE49-F238E27FC236}">
                      <a16:creationId xmlns:a16="http://schemas.microsoft.com/office/drawing/2014/main" id="{A7763854-BD54-43C0-BA09-5F80C52A53E5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553" y="182"/>
                  <a:ext cx="187" cy="176"/>
                </a:xfrm>
                <a:custGeom>
                  <a:avLst/>
                  <a:gdLst>
                    <a:gd name="T0" fmla="*/ 94 w 188"/>
                    <a:gd name="T1" fmla="*/ 2 h 214"/>
                    <a:gd name="T2" fmla="*/ 94 w 188"/>
                    <a:gd name="T3" fmla="*/ 2 h 214"/>
                    <a:gd name="T4" fmla="*/ 94 w 188"/>
                    <a:gd name="T5" fmla="*/ 0 h 214"/>
                    <a:gd name="T6" fmla="*/ 102 w 188"/>
                    <a:gd name="T7" fmla="*/ 2 h 214"/>
                    <a:gd name="T8" fmla="*/ 108 w 188"/>
                    <a:gd name="T9" fmla="*/ 2 h 214"/>
                    <a:gd name="T10" fmla="*/ 98 w 188"/>
                    <a:gd name="T11" fmla="*/ 2 h 214"/>
                    <a:gd name="T12" fmla="*/ 94 w 188"/>
                    <a:gd name="T13" fmla="*/ 2 h 214"/>
                    <a:gd name="T14" fmla="*/ 94 w 188"/>
                    <a:gd name="T15" fmla="*/ 2 h 214"/>
                    <a:gd name="T16" fmla="*/ 94 w 188"/>
                    <a:gd name="T17" fmla="*/ 2 h 214"/>
                    <a:gd name="T18" fmla="*/ 94 w 188"/>
                    <a:gd name="T19" fmla="*/ 2 h 214"/>
                    <a:gd name="T20" fmla="*/ 94 w 188"/>
                    <a:gd name="T21" fmla="*/ 2 h 214"/>
                    <a:gd name="T22" fmla="*/ 94 w 188"/>
                    <a:gd name="T23" fmla="*/ 2 h 214"/>
                    <a:gd name="T24" fmla="*/ 90 w 188"/>
                    <a:gd name="T25" fmla="*/ 2 h 214"/>
                    <a:gd name="T26" fmla="*/ 80 w 188"/>
                    <a:gd name="T27" fmla="*/ 2 h 214"/>
                    <a:gd name="T28" fmla="*/ 58 w 188"/>
                    <a:gd name="T29" fmla="*/ 2 h 214"/>
                    <a:gd name="T30" fmla="*/ 76 w 188"/>
                    <a:gd name="T31" fmla="*/ 2 h 214"/>
                    <a:gd name="T32" fmla="*/ 78 w 188"/>
                    <a:gd name="T33" fmla="*/ 2 h 214"/>
                    <a:gd name="T34" fmla="*/ 58 w 188"/>
                    <a:gd name="T35" fmla="*/ 2 h 214"/>
                    <a:gd name="T36" fmla="*/ 34 w 188"/>
                    <a:gd name="T37" fmla="*/ 2 h 214"/>
                    <a:gd name="T38" fmla="*/ 36 w 188"/>
                    <a:gd name="T39" fmla="*/ 2 h 214"/>
                    <a:gd name="T40" fmla="*/ 46 w 188"/>
                    <a:gd name="T41" fmla="*/ 2 h 214"/>
                    <a:gd name="T42" fmla="*/ 34 w 188"/>
                    <a:gd name="T43" fmla="*/ 2 h 214"/>
                    <a:gd name="T44" fmla="*/ 26 w 188"/>
                    <a:gd name="T45" fmla="*/ 2 h 214"/>
                    <a:gd name="T46" fmla="*/ 30 w 188"/>
                    <a:gd name="T47" fmla="*/ 2 h 214"/>
                    <a:gd name="T48" fmla="*/ 14 w 188"/>
                    <a:gd name="T49" fmla="*/ 2 h 214"/>
                    <a:gd name="T50" fmla="*/ 0 w 188"/>
                    <a:gd name="T51" fmla="*/ 2 h 214"/>
                    <a:gd name="T52" fmla="*/ 8 w 188"/>
                    <a:gd name="T53" fmla="*/ 2 h 214"/>
                    <a:gd name="T54" fmla="*/ 0 w 188"/>
                    <a:gd name="T55" fmla="*/ 2 h 214"/>
                    <a:gd name="T56" fmla="*/ 14 w 188"/>
                    <a:gd name="T57" fmla="*/ 2 h 214"/>
                    <a:gd name="T58" fmla="*/ 32 w 188"/>
                    <a:gd name="T59" fmla="*/ 2 h 214"/>
                    <a:gd name="T60" fmla="*/ 44 w 188"/>
                    <a:gd name="T61" fmla="*/ 2 h 214"/>
                    <a:gd name="T62" fmla="*/ 72 w 188"/>
                    <a:gd name="T63" fmla="*/ 2 h 214"/>
                    <a:gd name="T64" fmla="*/ 84 w 188"/>
                    <a:gd name="T65" fmla="*/ 2 h 214"/>
                    <a:gd name="T66" fmla="*/ 94 w 188"/>
                    <a:gd name="T67" fmla="*/ 2 h 214"/>
                    <a:gd name="T68" fmla="*/ 94 w 188"/>
                    <a:gd name="T69" fmla="*/ 2 h 214"/>
                    <a:gd name="T70" fmla="*/ 94 w 188"/>
                    <a:gd name="T71" fmla="*/ 2 h 214"/>
                    <a:gd name="T72" fmla="*/ 94 w 188"/>
                    <a:gd name="T73" fmla="*/ 2 h 214"/>
                    <a:gd name="T74" fmla="*/ 94 w 188"/>
                    <a:gd name="T75" fmla="*/ 2 h 214"/>
                    <a:gd name="T76" fmla="*/ 94 w 188"/>
                    <a:gd name="T77" fmla="*/ 2 h 214"/>
                    <a:gd name="T78" fmla="*/ 94 w 188"/>
                    <a:gd name="T79" fmla="*/ 2 h 214"/>
                    <a:gd name="T80" fmla="*/ 94 w 188"/>
                    <a:gd name="T81" fmla="*/ 2 h 214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7" name="Freeform 49">
                  <a:extLst>
                    <a:ext uri="{FF2B5EF4-FFF2-40B4-BE49-F238E27FC236}">
                      <a16:creationId xmlns:a16="http://schemas.microsoft.com/office/drawing/2014/main" id="{36589F2C-84D3-4E81-91AB-4A4DB71188FF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677" y="233"/>
                  <a:ext cx="14" cy="10"/>
                </a:xfrm>
                <a:custGeom>
                  <a:avLst/>
                  <a:gdLst>
                    <a:gd name="T0" fmla="*/ 0 w 13"/>
                    <a:gd name="T1" fmla="*/ 2 h 13"/>
                    <a:gd name="T2" fmla="*/ 4 w 13"/>
                    <a:gd name="T3" fmla="*/ 2 h 13"/>
                    <a:gd name="T4" fmla="*/ 0 w 13"/>
                    <a:gd name="T5" fmla="*/ 2 h 13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8" name="Freeform 50">
                  <a:extLst>
                    <a:ext uri="{FF2B5EF4-FFF2-40B4-BE49-F238E27FC236}">
                      <a16:creationId xmlns:a16="http://schemas.microsoft.com/office/drawing/2014/main" id="{327A4644-AE12-4083-9D22-8B290DDFAA2B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627" y="353"/>
                  <a:ext cx="813" cy="462"/>
                </a:xfrm>
                <a:custGeom>
                  <a:avLst/>
                  <a:gdLst>
                    <a:gd name="T0" fmla="*/ 892 w 812"/>
                    <a:gd name="T1" fmla="*/ 2 h 564"/>
                    <a:gd name="T2" fmla="*/ 858 w 812"/>
                    <a:gd name="T3" fmla="*/ 2 h 564"/>
                    <a:gd name="T4" fmla="*/ 828 w 812"/>
                    <a:gd name="T5" fmla="*/ 2 h 564"/>
                    <a:gd name="T6" fmla="*/ 802 w 812"/>
                    <a:gd name="T7" fmla="*/ 2 h 564"/>
                    <a:gd name="T8" fmla="*/ 714 w 812"/>
                    <a:gd name="T9" fmla="*/ 2 h 564"/>
                    <a:gd name="T10" fmla="*/ 712 w 812"/>
                    <a:gd name="T11" fmla="*/ 2 h 564"/>
                    <a:gd name="T12" fmla="*/ 684 w 812"/>
                    <a:gd name="T13" fmla="*/ 2 h 564"/>
                    <a:gd name="T14" fmla="*/ 700 w 812"/>
                    <a:gd name="T15" fmla="*/ 2 h 564"/>
                    <a:gd name="T16" fmla="*/ 656 w 812"/>
                    <a:gd name="T17" fmla="*/ 2 h 564"/>
                    <a:gd name="T18" fmla="*/ 636 w 812"/>
                    <a:gd name="T19" fmla="*/ 2 h 564"/>
                    <a:gd name="T20" fmla="*/ 676 w 812"/>
                    <a:gd name="T21" fmla="*/ 2 h 564"/>
                    <a:gd name="T22" fmla="*/ 674 w 812"/>
                    <a:gd name="T23" fmla="*/ 2 h 564"/>
                    <a:gd name="T24" fmla="*/ 622 w 812"/>
                    <a:gd name="T25" fmla="*/ 2 h 564"/>
                    <a:gd name="T26" fmla="*/ 602 w 812"/>
                    <a:gd name="T27" fmla="*/ 2 h 564"/>
                    <a:gd name="T28" fmla="*/ 562 w 812"/>
                    <a:gd name="T29" fmla="*/ 2 h 564"/>
                    <a:gd name="T30" fmla="*/ 542 w 812"/>
                    <a:gd name="T31" fmla="*/ 2 h 564"/>
                    <a:gd name="T32" fmla="*/ 530 w 812"/>
                    <a:gd name="T33" fmla="*/ 2 h 564"/>
                    <a:gd name="T34" fmla="*/ 580 w 812"/>
                    <a:gd name="T35" fmla="*/ 2 h 564"/>
                    <a:gd name="T36" fmla="*/ 590 w 812"/>
                    <a:gd name="T37" fmla="*/ 2 h 564"/>
                    <a:gd name="T38" fmla="*/ 606 w 812"/>
                    <a:gd name="T39" fmla="*/ 2 h 564"/>
                    <a:gd name="T40" fmla="*/ 572 w 812"/>
                    <a:gd name="T41" fmla="*/ 2 h 564"/>
                    <a:gd name="T42" fmla="*/ 550 w 812"/>
                    <a:gd name="T43" fmla="*/ 2 h 564"/>
                    <a:gd name="T44" fmla="*/ 502 w 812"/>
                    <a:gd name="T45" fmla="*/ 2 h 564"/>
                    <a:gd name="T46" fmla="*/ 506 w 812"/>
                    <a:gd name="T47" fmla="*/ 2 h 564"/>
                    <a:gd name="T48" fmla="*/ 502 w 812"/>
                    <a:gd name="T49" fmla="*/ 2 h 564"/>
                    <a:gd name="T50" fmla="*/ 492 w 812"/>
                    <a:gd name="T51" fmla="*/ 2 h 564"/>
                    <a:gd name="T52" fmla="*/ 386 w 812"/>
                    <a:gd name="T53" fmla="*/ 2 h 564"/>
                    <a:gd name="T54" fmla="*/ 360 w 812"/>
                    <a:gd name="T55" fmla="*/ 2 h 564"/>
                    <a:gd name="T56" fmla="*/ 330 w 812"/>
                    <a:gd name="T57" fmla="*/ 2 h 564"/>
                    <a:gd name="T58" fmla="*/ 288 w 812"/>
                    <a:gd name="T59" fmla="*/ 2 h 564"/>
                    <a:gd name="T60" fmla="*/ 242 w 812"/>
                    <a:gd name="T61" fmla="*/ 2 h 564"/>
                    <a:gd name="T62" fmla="*/ 196 w 812"/>
                    <a:gd name="T63" fmla="*/ 2 h 564"/>
                    <a:gd name="T64" fmla="*/ 184 w 812"/>
                    <a:gd name="T65" fmla="*/ 2 h 564"/>
                    <a:gd name="T66" fmla="*/ 160 w 812"/>
                    <a:gd name="T67" fmla="*/ 2 h 564"/>
                    <a:gd name="T68" fmla="*/ 152 w 812"/>
                    <a:gd name="T69" fmla="*/ 2 h 564"/>
                    <a:gd name="T70" fmla="*/ 128 w 812"/>
                    <a:gd name="T71" fmla="*/ 2 h 564"/>
                    <a:gd name="T72" fmla="*/ 94 w 812"/>
                    <a:gd name="T73" fmla="*/ 2 h 564"/>
                    <a:gd name="T74" fmla="*/ 66 w 812"/>
                    <a:gd name="T75" fmla="*/ 2 h 564"/>
                    <a:gd name="T76" fmla="*/ 72 w 812"/>
                    <a:gd name="T77" fmla="*/ 2 h 564"/>
                    <a:gd name="T78" fmla="*/ 44 w 812"/>
                    <a:gd name="T79" fmla="*/ 2 h 564"/>
                    <a:gd name="T80" fmla="*/ 20 w 812"/>
                    <a:gd name="T81" fmla="*/ 2 h 564"/>
                    <a:gd name="T82" fmla="*/ 24 w 812"/>
                    <a:gd name="T83" fmla="*/ 2 h 564"/>
                    <a:gd name="T84" fmla="*/ 0 w 812"/>
                    <a:gd name="T85" fmla="*/ 2 h 564"/>
                    <a:gd name="T86" fmla="*/ 878 w 812"/>
                    <a:gd name="T87" fmla="*/ 2 h 564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" name="Freeform 51">
                  <a:extLst>
                    <a:ext uri="{FF2B5EF4-FFF2-40B4-BE49-F238E27FC236}">
                      <a16:creationId xmlns:a16="http://schemas.microsoft.com/office/drawing/2014/main" id="{1B316DC4-5117-4A7B-981B-9BA9CF213449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770" y="671"/>
                  <a:ext cx="45" cy="71"/>
                </a:xfrm>
                <a:custGeom>
                  <a:avLst/>
                  <a:gdLst>
                    <a:gd name="T0" fmla="*/ 7 w 43"/>
                    <a:gd name="T1" fmla="*/ 3 h 85"/>
                    <a:gd name="T2" fmla="*/ 618 w 43"/>
                    <a:gd name="T3" fmla="*/ 3 h 85"/>
                    <a:gd name="T4" fmla="*/ 1397 w 43"/>
                    <a:gd name="T5" fmla="*/ 3 h 85"/>
                    <a:gd name="T6" fmla="*/ 677 w 43"/>
                    <a:gd name="T7" fmla="*/ 3 h 85"/>
                    <a:gd name="T8" fmla="*/ 1 w 43"/>
                    <a:gd name="T9" fmla="*/ 3 h 85"/>
                    <a:gd name="T10" fmla="*/ 7 w 43"/>
                    <a:gd name="T11" fmla="*/ 3 h 85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0" name="Freeform 52">
                  <a:extLst>
                    <a:ext uri="{FF2B5EF4-FFF2-40B4-BE49-F238E27FC236}">
                      <a16:creationId xmlns:a16="http://schemas.microsoft.com/office/drawing/2014/main" id="{9CAA8AD3-3DA7-48EA-B41F-AAC0EA52DC56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394" y="431"/>
                  <a:ext cx="42" cy="59"/>
                </a:xfrm>
                <a:custGeom>
                  <a:avLst/>
                  <a:gdLst>
                    <a:gd name="T0" fmla="*/ 11 w 44"/>
                    <a:gd name="T1" fmla="*/ 2 h 74"/>
                    <a:gd name="T2" fmla="*/ 11 w 44"/>
                    <a:gd name="T3" fmla="*/ 2 h 74"/>
                    <a:gd name="T4" fmla="*/ 11 w 44"/>
                    <a:gd name="T5" fmla="*/ 2 h 74"/>
                    <a:gd name="T6" fmla="*/ 11 w 44"/>
                    <a:gd name="T7" fmla="*/ 2 h 74"/>
                    <a:gd name="T8" fmla="*/ 11 w 44"/>
                    <a:gd name="T9" fmla="*/ 2 h 74"/>
                    <a:gd name="T10" fmla="*/ 7 w 44"/>
                    <a:gd name="T11" fmla="*/ 2 h 74"/>
                    <a:gd name="T12" fmla="*/ 3 w 44"/>
                    <a:gd name="T13" fmla="*/ 2 h 74"/>
                    <a:gd name="T14" fmla="*/ 11 w 44"/>
                    <a:gd name="T15" fmla="*/ 2 h 7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1" name="Freeform 53">
                  <a:extLst>
                    <a:ext uri="{FF2B5EF4-FFF2-40B4-BE49-F238E27FC236}">
                      <a16:creationId xmlns:a16="http://schemas.microsoft.com/office/drawing/2014/main" id="{06899A45-7459-426A-8BD6-F6CC8CC80CAD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2513" y="402"/>
                  <a:ext cx="21" cy="24"/>
                </a:xfrm>
                <a:custGeom>
                  <a:avLst/>
                  <a:gdLst>
                    <a:gd name="T0" fmla="*/ 7 w 20"/>
                    <a:gd name="T1" fmla="*/ 2 h 30"/>
                    <a:gd name="T2" fmla="*/ 5 w 20"/>
                    <a:gd name="T3" fmla="*/ 2 h 30"/>
                    <a:gd name="T4" fmla="*/ 7 w 20"/>
                    <a:gd name="T5" fmla="*/ 2 h 3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" name="Freeform 54">
                  <a:extLst>
                    <a:ext uri="{FF2B5EF4-FFF2-40B4-BE49-F238E27FC236}">
                      <a16:creationId xmlns:a16="http://schemas.microsoft.com/office/drawing/2014/main" id="{6C632955-5D0F-4676-9828-EB33F306C939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333" y="169"/>
                  <a:ext cx="1015" cy="866"/>
                </a:xfrm>
                <a:custGeom>
                  <a:avLst/>
                  <a:gdLst>
                    <a:gd name="T0" fmla="*/ 2147483646 w 682"/>
                    <a:gd name="T1" fmla="*/ 2147483646 h 557"/>
                    <a:gd name="T2" fmla="*/ 2147483646 w 682"/>
                    <a:gd name="T3" fmla="*/ 2147483646 h 557"/>
                    <a:gd name="T4" fmla="*/ 2147483646 w 682"/>
                    <a:gd name="T5" fmla="*/ 2147483646 h 557"/>
                    <a:gd name="T6" fmla="*/ 2147483646 w 682"/>
                    <a:gd name="T7" fmla="*/ 2147483646 h 557"/>
                    <a:gd name="T8" fmla="*/ 2147483646 w 682"/>
                    <a:gd name="T9" fmla="*/ 2147483646 h 557"/>
                    <a:gd name="T10" fmla="*/ 2147483646 w 682"/>
                    <a:gd name="T11" fmla="*/ 2147483646 h 557"/>
                    <a:gd name="T12" fmla="*/ 2147483646 w 682"/>
                    <a:gd name="T13" fmla="*/ 2147483646 h 557"/>
                    <a:gd name="T14" fmla="*/ 2147483646 w 682"/>
                    <a:gd name="T15" fmla="*/ 2147483646 h 557"/>
                    <a:gd name="T16" fmla="*/ 2147483646 w 682"/>
                    <a:gd name="T17" fmla="*/ 2147483646 h 557"/>
                    <a:gd name="T18" fmla="*/ 2147483646 w 682"/>
                    <a:gd name="T19" fmla="*/ 2147483646 h 557"/>
                    <a:gd name="T20" fmla="*/ 2147483646 w 682"/>
                    <a:gd name="T21" fmla="*/ 2147483646 h 557"/>
                    <a:gd name="T22" fmla="*/ 2147483646 w 682"/>
                    <a:gd name="T23" fmla="*/ 2147483646 h 557"/>
                    <a:gd name="T24" fmla="*/ 2147483646 w 682"/>
                    <a:gd name="T25" fmla="*/ 2147483646 h 557"/>
                    <a:gd name="T26" fmla="*/ 2147483646 w 682"/>
                    <a:gd name="T27" fmla="*/ 2147483646 h 557"/>
                    <a:gd name="T28" fmla="*/ 2147483646 w 682"/>
                    <a:gd name="T29" fmla="*/ 2147483646 h 557"/>
                    <a:gd name="T30" fmla="*/ 2147483646 w 682"/>
                    <a:gd name="T31" fmla="*/ 2147483646 h 557"/>
                    <a:gd name="T32" fmla="*/ 2147483646 w 682"/>
                    <a:gd name="T33" fmla="*/ 2147483646 h 557"/>
                    <a:gd name="T34" fmla="*/ 0 w 682"/>
                    <a:gd name="T35" fmla="*/ 2147483646 h 557"/>
                    <a:gd name="T36" fmla="*/ 2147483646 w 682"/>
                    <a:gd name="T37" fmla="*/ 2147483646 h 557"/>
                    <a:gd name="T38" fmla="*/ 2147483646 w 682"/>
                    <a:gd name="T39" fmla="*/ 2147483646 h 557"/>
                    <a:gd name="T40" fmla="*/ 2147483646 w 682"/>
                    <a:gd name="T41" fmla="*/ 2147483646 h 557"/>
                    <a:gd name="T42" fmla="*/ 2147483646 w 682"/>
                    <a:gd name="T43" fmla="*/ 2147483646 h 557"/>
                    <a:gd name="T44" fmla="*/ 2147483646 w 682"/>
                    <a:gd name="T45" fmla="*/ 2147483646 h 557"/>
                    <a:gd name="T46" fmla="*/ 2147483646 w 682"/>
                    <a:gd name="T47" fmla="*/ 2147483646 h 557"/>
                    <a:gd name="T48" fmla="*/ 2147483646 w 682"/>
                    <a:gd name="T49" fmla="*/ 2147483646 h 557"/>
                    <a:gd name="T50" fmla="*/ 2147483646 w 682"/>
                    <a:gd name="T51" fmla="*/ 2147483646 h 557"/>
                    <a:gd name="T52" fmla="*/ 2147483646 w 682"/>
                    <a:gd name="T53" fmla="*/ 0 h 557"/>
                    <a:gd name="T54" fmla="*/ 2147483646 w 682"/>
                    <a:gd name="T55" fmla="*/ 2147483646 h 557"/>
                    <a:gd name="T56" fmla="*/ 2147483646 w 682"/>
                    <a:gd name="T57" fmla="*/ 2147483646 h 557"/>
                    <a:gd name="T58" fmla="*/ 2147483646 w 682"/>
                    <a:gd name="T59" fmla="*/ 2147483646 h 557"/>
                    <a:gd name="T60" fmla="*/ 2147483646 w 682"/>
                    <a:gd name="T61" fmla="*/ 2147483646 h 557"/>
                    <a:gd name="T62" fmla="*/ 2147483646 w 682"/>
                    <a:gd name="T63" fmla="*/ 2147483646 h 557"/>
                    <a:gd name="T64" fmla="*/ 2147483646 w 682"/>
                    <a:gd name="T65" fmla="*/ 2147483646 h 557"/>
                    <a:gd name="T66" fmla="*/ 2147483646 w 682"/>
                    <a:gd name="T67" fmla="*/ 2147483646 h 557"/>
                    <a:gd name="T68" fmla="*/ 2147483646 w 682"/>
                    <a:gd name="T69" fmla="*/ 2147483646 h 557"/>
                    <a:gd name="T70" fmla="*/ 2147483646 w 682"/>
                    <a:gd name="T71" fmla="*/ 2147483646 h 557"/>
                    <a:gd name="T72" fmla="*/ 2147483646 w 682"/>
                    <a:gd name="T73" fmla="*/ 2147483646 h 557"/>
                    <a:gd name="T74" fmla="*/ 2147483646 w 682"/>
                    <a:gd name="T75" fmla="*/ 2147483646 h 557"/>
                    <a:gd name="T76" fmla="*/ 2147483646 w 682"/>
                    <a:gd name="T77" fmla="*/ 2147483646 h 557"/>
                    <a:gd name="T78" fmla="*/ 2147483646 w 682"/>
                    <a:gd name="T79" fmla="*/ 2147483646 h 557"/>
                    <a:gd name="T80" fmla="*/ 2147483646 w 682"/>
                    <a:gd name="T81" fmla="*/ 2147483646 h 557"/>
                    <a:gd name="T82" fmla="*/ 2147483646 w 682"/>
                    <a:gd name="T83" fmla="*/ 2147483646 h 55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" name="Freeform 55">
                  <a:extLst>
                    <a:ext uri="{FF2B5EF4-FFF2-40B4-BE49-F238E27FC236}">
                      <a16:creationId xmlns:a16="http://schemas.microsoft.com/office/drawing/2014/main" id="{603DF61F-2BB9-4453-A1D5-E1F2B2162768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727" y="495"/>
                  <a:ext cx="382" cy="540"/>
                </a:xfrm>
                <a:custGeom>
                  <a:avLst/>
                  <a:gdLst>
                    <a:gd name="T0" fmla="*/ 2147483646 w 257"/>
                    <a:gd name="T1" fmla="*/ 2147483646 h 347"/>
                    <a:gd name="T2" fmla="*/ 2147483646 w 257"/>
                    <a:gd name="T3" fmla="*/ 2147483646 h 347"/>
                    <a:gd name="T4" fmla="*/ 2147483646 w 257"/>
                    <a:gd name="T5" fmla="*/ 2147483646 h 347"/>
                    <a:gd name="T6" fmla="*/ 2147483646 w 257"/>
                    <a:gd name="T7" fmla="*/ 2147483646 h 347"/>
                    <a:gd name="T8" fmla="*/ 2147483646 w 257"/>
                    <a:gd name="T9" fmla="*/ 2147483646 h 347"/>
                    <a:gd name="T10" fmla="*/ 2147483646 w 257"/>
                    <a:gd name="T11" fmla="*/ 2147483646 h 347"/>
                    <a:gd name="T12" fmla="*/ 2147483646 w 257"/>
                    <a:gd name="T13" fmla="*/ 2147483646 h 347"/>
                    <a:gd name="T14" fmla="*/ 2147483646 w 257"/>
                    <a:gd name="T15" fmla="*/ 2147483646 h 347"/>
                    <a:gd name="T16" fmla="*/ 2147483646 w 257"/>
                    <a:gd name="T17" fmla="*/ 2147483646 h 347"/>
                    <a:gd name="T18" fmla="*/ 2147483646 w 257"/>
                    <a:gd name="T19" fmla="*/ 2147483646 h 347"/>
                    <a:gd name="T20" fmla="*/ 2147483646 w 257"/>
                    <a:gd name="T21" fmla="*/ 2147483646 h 347"/>
                    <a:gd name="T22" fmla="*/ 2147483646 w 257"/>
                    <a:gd name="T23" fmla="*/ 2147483646 h 347"/>
                    <a:gd name="T24" fmla="*/ 2147483646 w 257"/>
                    <a:gd name="T25" fmla="*/ 2147483646 h 347"/>
                    <a:gd name="T26" fmla="*/ 0 w 257"/>
                    <a:gd name="T27" fmla="*/ 2147483646 h 347"/>
                    <a:gd name="T28" fmla="*/ 2147483646 w 257"/>
                    <a:gd name="T29" fmla="*/ 2147483646 h 347"/>
                    <a:gd name="T30" fmla="*/ 2147483646 w 257"/>
                    <a:gd name="T31" fmla="*/ 2147483646 h 347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hlink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4" name="Freeform 56">
                  <a:extLst>
                    <a:ext uri="{FF2B5EF4-FFF2-40B4-BE49-F238E27FC236}">
                      <a16:creationId xmlns:a16="http://schemas.microsoft.com/office/drawing/2014/main" id="{3EDD4923-198D-4E89-A335-384B43346A7B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400" y="896"/>
                  <a:ext cx="16" cy="29"/>
                </a:xfrm>
                <a:custGeom>
                  <a:avLst/>
                  <a:gdLst>
                    <a:gd name="T0" fmla="*/ 3 w 19"/>
                    <a:gd name="T1" fmla="*/ 2 h 37"/>
                    <a:gd name="T2" fmla="*/ 3 w 19"/>
                    <a:gd name="T3" fmla="*/ 2 h 37"/>
                    <a:gd name="T4" fmla="*/ 3 w 19"/>
                    <a:gd name="T5" fmla="*/ 2 h 3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" name="Freeform 57">
                  <a:extLst>
                    <a:ext uri="{FF2B5EF4-FFF2-40B4-BE49-F238E27FC236}">
                      <a16:creationId xmlns:a16="http://schemas.microsoft.com/office/drawing/2014/main" id="{17408E57-837D-4791-9359-4503D617C05D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379" y="617"/>
                  <a:ext cx="21" cy="17"/>
                </a:xfrm>
                <a:custGeom>
                  <a:avLst/>
                  <a:gdLst>
                    <a:gd name="T0" fmla="*/ 11 w 22"/>
                    <a:gd name="T1" fmla="*/ 3 h 20"/>
                    <a:gd name="T2" fmla="*/ 11 w 22"/>
                    <a:gd name="T3" fmla="*/ 0 h 20"/>
                    <a:gd name="T4" fmla="*/ 11 w 22"/>
                    <a:gd name="T5" fmla="*/ 3 h 20"/>
                    <a:gd name="T6" fmla="*/ 8 w 22"/>
                    <a:gd name="T7" fmla="*/ 3 h 20"/>
                    <a:gd name="T8" fmla="*/ 11 w 22"/>
                    <a:gd name="T9" fmla="*/ 3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" name="Freeform 58">
                  <a:extLst>
                    <a:ext uri="{FF2B5EF4-FFF2-40B4-BE49-F238E27FC236}">
                      <a16:creationId xmlns:a16="http://schemas.microsoft.com/office/drawing/2014/main" id="{3A564291-35FA-4D22-8EC8-A3D8B966F50E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453" y="275"/>
                  <a:ext cx="58" cy="24"/>
                </a:xfrm>
                <a:custGeom>
                  <a:avLst/>
                  <a:gdLst>
                    <a:gd name="T0" fmla="*/ 24 w 57"/>
                    <a:gd name="T1" fmla="*/ 2 h 30"/>
                    <a:gd name="T2" fmla="*/ 138 w 57"/>
                    <a:gd name="T3" fmla="*/ 2 h 30"/>
                    <a:gd name="T4" fmla="*/ 147 w 57"/>
                    <a:gd name="T5" fmla="*/ 2 h 30"/>
                    <a:gd name="T6" fmla="*/ 24 w 57"/>
                    <a:gd name="T7" fmla="*/ 2 h 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" name="Freeform 59">
                  <a:extLst>
                    <a:ext uri="{FF2B5EF4-FFF2-40B4-BE49-F238E27FC236}">
                      <a16:creationId xmlns:a16="http://schemas.microsoft.com/office/drawing/2014/main" id="{B542C19B-FFA6-400C-A03A-DECBD05E5D3F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161" y="50"/>
                  <a:ext cx="691" cy="569"/>
                </a:xfrm>
                <a:custGeom>
                  <a:avLst/>
                  <a:gdLst>
                    <a:gd name="T0" fmla="*/ 393 w 693"/>
                    <a:gd name="T1" fmla="*/ 2 h 696"/>
                    <a:gd name="T2" fmla="*/ 313 w 693"/>
                    <a:gd name="T3" fmla="*/ 2 h 696"/>
                    <a:gd name="T4" fmla="*/ 245 w 693"/>
                    <a:gd name="T5" fmla="*/ 2 h 696"/>
                    <a:gd name="T6" fmla="*/ 185 w 693"/>
                    <a:gd name="T7" fmla="*/ 2 h 696"/>
                    <a:gd name="T8" fmla="*/ 173 w 693"/>
                    <a:gd name="T9" fmla="*/ 2 h 696"/>
                    <a:gd name="T10" fmla="*/ 181 w 693"/>
                    <a:gd name="T11" fmla="*/ 2 h 696"/>
                    <a:gd name="T12" fmla="*/ 213 w 693"/>
                    <a:gd name="T13" fmla="*/ 2 h 696"/>
                    <a:gd name="T14" fmla="*/ 241 w 693"/>
                    <a:gd name="T15" fmla="*/ 2 h 696"/>
                    <a:gd name="T16" fmla="*/ 253 w 693"/>
                    <a:gd name="T17" fmla="*/ 2 h 696"/>
                    <a:gd name="T18" fmla="*/ 233 w 693"/>
                    <a:gd name="T19" fmla="*/ 2 h 696"/>
                    <a:gd name="T20" fmla="*/ 181 w 693"/>
                    <a:gd name="T21" fmla="*/ 2 h 696"/>
                    <a:gd name="T22" fmla="*/ 173 w 693"/>
                    <a:gd name="T23" fmla="*/ 2 h 696"/>
                    <a:gd name="T24" fmla="*/ 97 w 693"/>
                    <a:gd name="T25" fmla="*/ 2 h 696"/>
                    <a:gd name="T26" fmla="*/ 77 w 693"/>
                    <a:gd name="T27" fmla="*/ 2 h 696"/>
                    <a:gd name="T28" fmla="*/ 45 w 693"/>
                    <a:gd name="T29" fmla="*/ 2 h 696"/>
                    <a:gd name="T30" fmla="*/ 33 w 693"/>
                    <a:gd name="T31" fmla="*/ 2 h 696"/>
                    <a:gd name="T32" fmla="*/ 53 w 693"/>
                    <a:gd name="T33" fmla="*/ 2 h 696"/>
                    <a:gd name="T34" fmla="*/ 17 w 693"/>
                    <a:gd name="T35" fmla="*/ 2 h 696"/>
                    <a:gd name="T36" fmla="*/ 81 w 693"/>
                    <a:gd name="T37" fmla="*/ 2 h 696"/>
                    <a:gd name="T38" fmla="*/ 113 w 693"/>
                    <a:gd name="T39" fmla="*/ 2 h 696"/>
                    <a:gd name="T40" fmla="*/ 37 w 693"/>
                    <a:gd name="T41" fmla="*/ 2 h 696"/>
                    <a:gd name="T42" fmla="*/ 1 w 693"/>
                    <a:gd name="T43" fmla="*/ 2 h 696"/>
                    <a:gd name="T44" fmla="*/ 25 w 693"/>
                    <a:gd name="T45" fmla="*/ 2 h 696"/>
                    <a:gd name="T46" fmla="*/ 97 w 693"/>
                    <a:gd name="T47" fmla="*/ 2 h 696"/>
                    <a:gd name="T48" fmla="*/ 173 w 693"/>
                    <a:gd name="T49" fmla="*/ 2 h 696"/>
                    <a:gd name="T50" fmla="*/ 173 w 693"/>
                    <a:gd name="T51" fmla="*/ 2 h 696"/>
                    <a:gd name="T52" fmla="*/ 181 w 693"/>
                    <a:gd name="T53" fmla="*/ 0 h 696"/>
                    <a:gd name="T54" fmla="*/ 277 w 693"/>
                    <a:gd name="T55" fmla="*/ 2 h 696"/>
                    <a:gd name="T56" fmla="*/ 249 w 693"/>
                    <a:gd name="T57" fmla="*/ 2 h 696"/>
                    <a:gd name="T58" fmla="*/ 221 w 693"/>
                    <a:gd name="T59" fmla="*/ 2 h 696"/>
                    <a:gd name="T60" fmla="*/ 281 w 693"/>
                    <a:gd name="T61" fmla="*/ 2 h 696"/>
                    <a:gd name="T62" fmla="*/ 293 w 693"/>
                    <a:gd name="T63" fmla="*/ 2 h 696"/>
                    <a:gd name="T64" fmla="*/ 337 w 693"/>
                    <a:gd name="T65" fmla="*/ 2 h 696"/>
                    <a:gd name="T66" fmla="*/ 417 w 693"/>
                    <a:gd name="T67" fmla="*/ 2 h 696"/>
                    <a:gd name="T68" fmla="*/ 444 w 693"/>
                    <a:gd name="T69" fmla="*/ 2 h 696"/>
                    <a:gd name="T70" fmla="*/ 450 w 693"/>
                    <a:gd name="T71" fmla="*/ 2 h 69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8" name="Freeform 60">
                  <a:extLst>
                    <a:ext uri="{FF2B5EF4-FFF2-40B4-BE49-F238E27FC236}">
                      <a16:creationId xmlns:a16="http://schemas.microsoft.com/office/drawing/2014/main" id="{086AD006-F13C-4E61-8CB6-698CB19A69FB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689" y="6"/>
                  <a:ext cx="1386" cy="232"/>
                </a:xfrm>
                <a:custGeom>
                  <a:avLst/>
                  <a:gdLst>
                    <a:gd name="T0" fmla="*/ 2147483646 w 931"/>
                    <a:gd name="T1" fmla="*/ 0 h 149"/>
                    <a:gd name="T2" fmla="*/ 2147483646 w 931"/>
                    <a:gd name="T3" fmla="*/ 2147483646 h 149"/>
                    <a:gd name="T4" fmla="*/ 2147483646 w 931"/>
                    <a:gd name="T5" fmla="*/ 2147483646 h 149"/>
                    <a:gd name="T6" fmla="*/ 2147483646 w 931"/>
                    <a:gd name="T7" fmla="*/ 2147483646 h 149"/>
                    <a:gd name="T8" fmla="*/ 2147483646 w 931"/>
                    <a:gd name="T9" fmla="*/ 2147483646 h 149"/>
                    <a:gd name="T10" fmla="*/ 0 w 931"/>
                    <a:gd name="T11" fmla="*/ 2147483646 h 149"/>
                    <a:gd name="T12" fmla="*/ 2147483646 w 931"/>
                    <a:gd name="T13" fmla="*/ 2147483646 h 149"/>
                    <a:gd name="T14" fmla="*/ 2147483646 w 931"/>
                    <a:gd name="T15" fmla="*/ 2147483646 h 149"/>
                    <a:gd name="T16" fmla="*/ 2147483646 w 931"/>
                    <a:gd name="T17" fmla="*/ 2147483646 h 149"/>
                    <a:gd name="T18" fmla="*/ 2147483646 w 931"/>
                    <a:gd name="T19" fmla="*/ 2147483646 h 149"/>
                    <a:gd name="T20" fmla="*/ 2147483646 w 931"/>
                    <a:gd name="T21" fmla="*/ 2147483646 h 149"/>
                    <a:gd name="T22" fmla="*/ 2147483646 w 931"/>
                    <a:gd name="T23" fmla="*/ 2147483646 h 149"/>
                    <a:gd name="T24" fmla="*/ 2147483646 w 931"/>
                    <a:gd name="T25" fmla="*/ 2147483646 h 149"/>
                    <a:gd name="T26" fmla="*/ 2147483646 w 931"/>
                    <a:gd name="T27" fmla="*/ 2147483646 h 149"/>
                    <a:gd name="T28" fmla="*/ 2147483646 w 931"/>
                    <a:gd name="T29" fmla="*/ 2147483646 h 149"/>
                    <a:gd name="T30" fmla="*/ 2147483646 w 931"/>
                    <a:gd name="T31" fmla="*/ 2147483646 h 149"/>
                    <a:gd name="T32" fmla="*/ 2147483646 w 931"/>
                    <a:gd name="T33" fmla="*/ 2147483646 h 149"/>
                    <a:gd name="T34" fmla="*/ 2147483646 w 931"/>
                    <a:gd name="T35" fmla="*/ 2147483646 h 149"/>
                    <a:gd name="T36" fmla="*/ 2147483646 w 931"/>
                    <a:gd name="T37" fmla="*/ 2147483646 h 149"/>
                    <a:gd name="T38" fmla="*/ 2147483646 w 931"/>
                    <a:gd name="T39" fmla="*/ 2147483646 h 149"/>
                    <a:gd name="T40" fmla="*/ 2147483646 w 931"/>
                    <a:gd name="T41" fmla="*/ 2147483646 h 149"/>
                    <a:gd name="T42" fmla="*/ 2147483646 w 931"/>
                    <a:gd name="T43" fmla="*/ 2147483646 h 149"/>
                    <a:gd name="T44" fmla="*/ 2147483646 w 931"/>
                    <a:gd name="T45" fmla="*/ 2147483646 h 149"/>
                    <a:gd name="T46" fmla="*/ 2147483646 w 931"/>
                    <a:gd name="T47" fmla="*/ 2147483646 h 149"/>
                    <a:gd name="T48" fmla="*/ 2147483646 w 931"/>
                    <a:gd name="T49" fmla="*/ 2147483646 h 149"/>
                    <a:gd name="T50" fmla="*/ 2147483646 w 931"/>
                    <a:gd name="T51" fmla="*/ 2147483646 h 149"/>
                    <a:gd name="T52" fmla="*/ 2147483646 w 931"/>
                    <a:gd name="T53" fmla="*/ 2147483646 h 149"/>
                    <a:gd name="T54" fmla="*/ 2147483646 w 931"/>
                    <a:gd name="T55" fmla="*/ 2147483646 h 149"/>
                    <a:gd name="T56" fmla="*/ 2147483646 w 931"/>
                    <a:gd name="T57" fmla="*/ 2147483646 h 149"/>
                    <a:gd name="T58" fmla="*/ 2147483646 w 931"/>
                    <a:gd name="T59" fmla="*/ 2147483646 h 149"/>
                    <a:gd name="T60" fmla="*/ 2147483646 w 931"/>
                    <a:gd name="T61" fmla="*/ 2147483646 h 149"/>
                    <a:gd name="T62" fmla="*/ 2147483646 w 931"/>
                    <a:gd name="T63" fmla="*/ 2147483646 h 149"/>
                    <a:gd name="T64" fmla="*/ 2147483646 w 931"/>
                    <a:gd name="T65" fmla="*/ 2147483646 h 149"/>
                    <a:gd name="T66" fmla="*/ 2147483646 w 931"/>
                    <a:gd name="T67" fmla="*/ 2147483646 h 149"/>
                    <a:gd name="T68" fmla="*/ 2147483646 w 931"/>
                    <a:gd name="T69" fmla="*/ 2147483646 h 149"/>
                    <a:gd name="T70" fmla="*/ 2147483646 w 931"/>
                    <a:gd name="T71" fmla="*/ 2147483646 h 149"/>
                    <a:gd name="T72" fmla="*/ 2147483646 w 931"/>
                    <a:gd name="T73" fmla="*/ 2147483646 h 149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" name="Freeform 61">
                  <a:extLst>
                    <a:ext uri="{FF2B5EF4-FFF2-40B4-BE49-F238E27FC236}">
                      <a16:creationId xmlns:a16="http://schemas.microsoft.com/office/drawing/2014/main" id="{8E92AA94-F531-4D4E-9DFD-6DDBCCF7FF96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971" y="91"/>
                  <a:ext cx="30" cy="25"/>
                </a:xfrm>
                <a:custGeom>
                  <a:avLst/>
                  <a:gdLst>
                    <a:gd name="T0" fmla="*/ 3 w 31"/>
                    <a:gd name="T1" fmla="*/ 3 h 30"/>
                    <a:gd name="T2" fmla="*/ 15 w 31"/>
                    <a:gd name="T3" fmla="*/ 0 h 30"/>
                    <a:gd name="T4" fmla="*/ 15 w 31"/>
                    <a:gd name="T5" fmla="*/ 3 h 30"/>
                    <a:gd name="T6" fmla="*/ 3 w 31"/>
                    <a:gd name="T7" fmla="*/ 3 h 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0" name="Freeform 62">
                  <a:extLst>
                    <a:ext uri="{FF2B5EF4-FFF2-40B4-BE49-F238E27FC236}">
                      <a16:creationId xmlns:a16="http://schemas.microsoft.com/office/drawing/2014/main" id="{109BDB4E-C106-4060-8C0A-2AEE2A3081A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935" y="125"/>
                  <a:ext cx="45" cy="27"/>
                </a:xfrm>
                <a:custGeom>
                  <a:avLst/>
                  <a:gdLst>
                    <a:gd name="T0" fmla="*/ 6 w 44"/>
                    <a:gd name="T1" fmla="*/ 3 h 32"/>
                    <a:gd name="T2" fmla="*/ 152 w 44"/>
                    <a:gd name="T3" fmla="*/ 0 h 32"/>
                    <a:gd name="T4" fmla="*/ 219 w 44"/>
                    <a:gd name="T5" fmla="*/ 3 h 32"/>
                    <a:gd name="T6" fmla="*/ 6 w 44"/>
                    <a:gd name="T7" fmla="*/ 3 h 3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1" name="Freeform 63">
                  <a:extLst>
                    <a:ext uri="{FF2B5EF4-FFF2-40B4-BE49-F238E27FC236}">
                      <a16:creationId xmlns:a16="http://schemas.microsoft.com/office/drawing/2014/main" id="{00B68B33-2B9B-4E8F-BCCC-995AA83FC6A1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081" y="226"/>
                  <a:ext cx="75" cy="14"/>
                </a:xfrm>
                <a:custGeom>
                  <a:avLst/>
                  <a:gdLst>
                    <a:gd name="T0" fmla="*/ 37 w 76"/>
                    <a:gd name="T1" fmla="*/ 2 h 18"/>
                    <a:gd name="T2" fmla="*/ 25 w 76"/>
                    <a:gd name="T3" fmla="*/ 2 h 18"/>
                    <a:gd name="T4" fmla="*/ 37 w 76"/>
                    <a:gd name="T5" fmla="*/ 2 h 1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" name="Freeform 64">
                  <a:extLst>
                    <a:ext uri="{FF2B5EF4-FFF2-40B4-BE49-F238E27FC236}">
                      <a16:creationId xmlns:a16="http://schemas.microsoft.com/office/drawing/2014/main" id="{FF5F21EA-1E15-447A-9E6F-EDA1BCE8CD19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1210" y="223"/>
                  <a:ext cx="42" cy="37"/>
                </a:xfrm>
                <a:custGeom>
                  <a:avLst/>
                  <a:gdLst>
                    <a:gd name="T0" fmla="*/ 0 w 42"/>
                    <a:gd name="T1" fmla="*/ 3 h 44"/>
                    <a:gd name="T2" fmla="*/ 12 w 42"/>
                    <a:gd name="T3" fmla="*/ 3 h 44"/>
                    <a:gd name="T4" fmla="*/ 0 w 42"/>
                    <a:gd name="T5" fmla="*/ 3 h 44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" name="Freeform 65">
                  <a:extLst>
                    <a:ext uri="{FF2B5EF4-FFF2-40B4-BE49-F238E27FC236}">
                      <a16:creationId xmlns:a16="http://schemas.microsoft.com/office/drawing/2014/main" id="{C36A5807-EF48-47E9-99FE-38145908DFD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>
                  <a:off x="865" y="123"/>
                  <a:ext cx="33" cy="24"/>
                </a:xfrm>
                <a:custGeom>
                  <a:avLst/>
                  <a:gdLst>
                    <a:gd name="T0" fmla="*/ 7 w 31"/>
                    <a:gd name="T1" fmla="*/ 2 h 30"/>
                    <a:gd name="T2" fmla="*/ 4518 w 31"/>
                    <a:gd name="T3" fmla="*/ 2 h 30"/>
                    <a:gd name="T4" fmla="*/ 7 w 31"/>
                    <a:gd name="T5" fmla="*/ 2 h 3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" name="Group 159">
                <a:extLst>
                  <a:ext uri="{FF2B5EF4-FFF2-40B4-BE49-F238E27FC236}">
                    <a16:creationId xmlns:a16="http://schemas.microsoft.com/office/drawing/2014/main" id="{ADDD6AF9-3196-4959-8136-C89AAA3171AD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7" y="6"/>
                <a:ext cx="5739" cy="1022"/>
                <a:chOff x="1056" y="111"/>
                <a:chExt cx="2448" cy="418"/>
              </a:xfrm>
            </p:grpSpPr>
            <p:sp>
              <p:nvSpPr>
                <p:cNvPr id="27" name="Line 110">
                  <a:extLst>
                    <a:ext uri="{FF2B5EF4-FFF2-40B4-BE49-F238E27FC236}">
                      <a16:creationId xmlns:a16="http://schemas.microsoft.com/office/drawing/2014/main" id="{9317E339-4296-4A2B-8620-F4325C4BA5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056" y="332"/>
                  <a:ext cx="2448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12">
                  <a:extLst>
                    <a:ext uri="{FF2B5EF4-FFF2-40B4-BE49-F238E27FC236}">
                      <a16:creationId xmlns:a16="http://schemas.microsoft.com/office/drawing/2014/main" id="{3ABEF2BE-22F3-4225-AC81-31DC6A18D3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25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13">
                  <a:extLst>
                    <a:ext uri="{FF2B5EF4-FFF2-40B4-BE49-F238E27FC236}">
                      <a16:creationId xmlns:a16="http://schemas.microsoft.com/office/drawing/2014/main" id="{98EBAC32-33C0-493F-A359-CA5E497111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48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14">
                  <a:extLst>
                    <a:ext uri="{FF2B5EF4-FFF2-40B4-BE49-F238E27FC236}">
                      <a16:creationId xmlns:a16="http://schemas.microsoft.com/office/drawing/2014/main" id="{D55ED122-BF73-4AB2-B4BE-5F8C561D28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1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15">
                  <a:extLst>
                    <a:ext uri="{FF2B5EF4-FFF2-40B4-BE49-F238E27FC236}">
                      <a16:creationId xmlns:a16="http://schemas.microsoft.com/office/drawing/2014/main" id="{486944C4-5353-4F1D-B478-A1FFA78141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3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16">
                  <a:extLst>
                    <a:ext uri="{FF2B5EF4-FFF2-40B4-BE49-F238E27FC236}">
                      <a16:creationId xmlns:a16="http://schemas.microsoft.com/office/drawing/2014/main" id="{790B42E2-81DF-4F57-A6DC-81F460521D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6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117">
                  <a:extLst>
                    <a:ext uri="{FF2B5EF4-FFF2-40B4-BE49-F238E27FC236}">
                      <a16:creationId xmlns:a16="http://schemas.microsoft.com/office/drawing/2014/main" id="{CAA2EC2E-516D-44A2-BFEE-139A31E940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9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118">
                  <a:extLst>
                    <a:ext uri="{FF2B5EF4-FFF2-40B4-BE49-F238E27FC236}">
                      <a16:creationId xmlns:a16="http://schemas.microsoft.com/office/drawing/2014/main" id="{C04E997E-B44F-44BD-9A20-A4195192CA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2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119">
                  <a:extLst>
                    <a:ext uri="{FF2B5EF4-FFF2-40B4-BE49-F238E27FC236}">
                      <a16:creationId xmlns:a16="http://schemas.microsoft.com/office/drawing/2014/main" id="{6D81F3B3-70DC-45CA-BA6F-3EA133B266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5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120">
                  <a:extLst>
                    <a:ext uri="{FF2B5EF4-FFF2-40B4-BE49-F238E27FC236}">
                      <a16:creationId xmlns:a16="http://schemas.microsoft.com/office/drawing/2014/main" id="{FD74F6DB-5DE3-43AB-9B87-17A7713BEF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121">
                  <a:extLst>
                    <a:ext uri="{FF2B5EF4-FFF2-40B4-BE49-F238E27FC236}">
                      <a16:creationId xmlns:a16="http://schemas.microsoft.com/office/drawing/2014/main" id="{650B2546-65EC-403F-9903-5AF1C9A9AE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30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" name="Group 160">
                <a:extLst>
                  <a:ext uri="{FF2B5EF4-FFF2-40B4-BE49-F238E27FC236}">
                    <a16:creationId xmlns:a16="http://schemas.microsoft.com/office/drawing/2014/main" id="{BFC7E47E-FB0C-4635-8451-B17978117D69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363" y="1"/>
                <a:ext cx="4919" cy="1034"/>
                <a:chOff x="1208" y="109"/>
                <a:chExt cx="2098" cy="423"/>
              </a:xfrm>
            </p:grpSpPr>
            <p:sp>
              <p:nvSpPr>
                <p:cNvPr id="12" name="Line 132">
                  <a:extLst>
                    <a:ext uri="{FF2B5EF4-FFF2-40B4-BE49-F238E27FC236}">
                      <a16:creationId xmlns:a16="http://schemas.microsoft.com/office/drawing/2014/main" id="{FD5229DB-75A0-4676-ACE5-527FDC18A9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2850" y="110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" name="Line 133">
                  <a:extLst>
                    <a:ext uri="{FF2B5EF4-FFF2-40B4-BE49-F238E27FC236}">
                      <a16:creationId xmlns:a16="http://schemas.microsoft.com/office/drawing/2014/main" id="{369A84B4-BE98-4194-A10F-85B7F269E5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2972" y="332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Line 134">
                  <a:extLst>
                    <a:ext uri="{FF2B5EF4-FFF2-40B4-BE49-F238E27FC236}">
                      <a16:creationId xmlns:a16="http://schemas.microsoft.com/office/drawing/2014/main" id="{35961BC1-32F7-4D44-B2A9-907DEF92506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3078" y="350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" name="Line 135">
                  <a:extLst>
                    <a:ext uri="{FF2B5EF4-FFF2-40B4-BE49-F238E27FC236}">
                      <a16:creationId xmlns:a16="http://schemas.microsoft.com/office/drawing/2014/main" id="{81B5CD46-7DA0-4A02-82E3-194C8AB7EA1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3306" y="450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145">
                  <a:extLst>
                    <a:ext uri="{FF2B5EF4-FFF2-40B4-BE49-F238E27FC236}">
                      <a16:creationId xmlns:a16="http://schemas.microsoft.com/office/drawing/2014/main" id="{BA7EBC7E-D806-4A9F-BA41-F51EE6A3CC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2166" y="114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Line 146">
                  <a:extLst>
                    <a:ext uri="{FF2B5EF4-FFF2-40B4-BE49-F238E27FC236}">
                      <a16:creationId xmlns:a16="http://schemas.microsoft.com/office/drawing/2014/main" id="{5FC060AB-8EE3-40C2-8C55-CA7599F700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938" y="111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Line 147">
                  <a:extLst>
                    <a:ext uri="{FF2B5EF4-FFF2-40B4-BE49-F238E27FC236}">
                      <a16:creationId xmlns:a16="http://schemas.microsoft.com/office/drawing/2014/main" id="{01B08121-DF9E-41AA-811A-A4D87BEE29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>
                  <a:off x="1912" y="33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148">
                  <a:extLst>
                    <a:ext uri="{FF2B5EF4-FFF2-40B4-BE49-F238E27FC236}">
                      <a16:creationId xmlns:a16="http://schemas.microsoft.com/office/drawing/2014/main" id="{6D5212B9-325D-469E-A894-CA1AB34B22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778" y="332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149">
                  <a:extLst>
                    <a:ext uri="{FF2B5EF4-FFF2-40B4-BE49-F238E27FC236}">
                      <a16:creationId xmlns:a16="http://schemas.microsoft.com/office/drawing/2014/main" id="{9D34B887-8304-40A0-9FEC-20D8B7B4FB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>
                  <a:off x="1578" y="332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150">
                  <a:extLst>
                    <a:ext uri="{FF2B5EF4-FFF2-40B4-BE49-F238E27FC236}">
                      <a16:creationId xmlns:a16="http://schemas.microsoft.com/office/drawing/2014/main" id="{B941EBD4-B260-42E7-8A08-F9AA122163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208" y="332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51">
                  <a:extLst>
                    <a:ext uri="{FF2B5EF4-FFF2-40B4-BE49-F238E27FC236}">
                      <a16:creationId xmlns:a16="http://schemas.microsoft.com/office/drawing/2014/main" id="{0B00BF92-8279-4E1D-A20E-EE9D01D855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480" y="234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52">
                  <a:extLst>
                    <a:ext uri="{FF2B5EF4-FFF2-40B4-BE49-F238E27FC236}">
                      <a16:creationId xmlns:a16="http://schemas.microsoft.com/office/drawing/2014/main" id="{F75BD134-02D7-4219-AB6E-EFD72391EA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254" y="252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53">
                  <a:extLst>
                    <a:ext uri="{FF2B5EF4-FFF2-40B4-BE49-F238E27FC236}">
                      <a16:creationId xmlns:a16="http://schemas.microsoft.com/office/drawing/2014/main" id="{41CEEC2D-AD7D-4317-BACF-70DA0E72CB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 flipV="1">
                  <a:off x="1482" y="109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54">
                  <a:extLst>
                    <a:ext uri="{FF2B5EF4-FFF2-40B4-BE49-F238E27FC236}">
                      <a16:creationId xmlns:a16="http://schemas.microsoft.com/office/drawing/2014/main" id="{DD706BBC-E6DA-4304-80F6-7E787426C1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710" y="18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55">
                  <a:extLst>
                    <a:ext uri="{FF2B5EF4-FFF2-40B4-BE49-F238E27FC236}">
                      <a16:creationId xmlns:a16="http://schemas.microsoft.com/office/drawing/2014/main" id="{DF7E563F-C1BC-49CC-BFC8-CCF6AA9772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1710" y="111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pic>
          <p:nvPicPr>
            <p:cNvPr id="7" name="Picture 158" descr="earth">
              <a:extLst>
                <a:ext uri="{FF2B5EF4-FFF2-40B4-BE49-F238E27FC236}">
                  <a16:creationId xmlns:a16="http://schemas.microsoft.com/office/drawing/2014/main" id="{85EB096F-BA2A-4942-A807-61237966481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336" y="1566"/>
              <a:ext cx="690" cy="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4" name="Group 169">
            <a:extLst>
              <a:ext uri="{FF2B5EF4-FFF2-40B4-BE49-F238E27FC236}">
                <a16:creationId xmlns:a16="http://schemas.microsoft.com/office/drawing/2014/main" id="{DEE9110D-69EF-453E-82A1-736A22ABFE4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46100" y="2501900"/>
            <a:ext cx="1004888" cy="1004888"/>
            <a:chOff x="192" y="96"/>
            <a:chExt cx="480" cy="480"/>
          </a:xfrm>
        </p:grpSpPr>
        <p:sp>
          <p:nvSpPr>
            <p:cNvPr id="95" name="Oval 170">
              <a:extLst>
                <a:ext uri="{FF2B5EF4-FFF2-40B4-BE49-F238E27FC236}">
                  <a16:creationId xmlns:a16="http://schemas.microsoft.com/office/drawing/2014/main" id="{729A88CA-FFFE-4670-9D4F-29280B33250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92" y="96"/>
              <a:ext cx="480" cy="480"/>
            </a:xfrm>
            <a:prstGeom prst="ellipse">
              <a:avLst/>
            </a:prstGeom>
            <a:solidFill>
              <a:srgbClr val="F7F7F7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/>
            </a:p>
          </p:txBody>
        </p:sp>
        <p:pic>
          <p:nvPicPr>
            <p:cNvPr id="96" name="Picture 171">
              <a:extLst>
                <a:ext uri="{FF2B5EF4-FFF2-40B4-BE49-F238E27FC236}">
                  <a16:creationId xmlns:a16="http://schemas.microsoft.com/office/drawing/2014/main" id="{91F3E7C6-7C87-4C4E-A5AE-C6D5A4B9E7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96"/>
              <a:ext cx="48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7F7F7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1828800"/>
            <a:ext cx="6934200" cy="2362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572000"/>
            <a:ext cx="6934200" cy="1295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97" name="Rectangle 4">
            <a:extLst>
              <a:ext uri="{FF2B5EF4-FFF2-40B4-BE49-F238E27FC236}">
                <a16:creationId xmlns:a16="http://schemas.microsoft.com/office/drawing/2014/main" id="{3FC3233C-998E-4DBC-8652-9BB65660E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533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" name="Rectangle 5">
            <a:extLst>
              <a:ext uri="{FF2B5EF4-FFF2-40B4-BE49-F238E27FC236}">
                <a16:creationId xmlns:a16="http://schemas.microsoft.com/office/drawing/2014/main" id="{EBEDA961-1A34-4695-865B-DB6D5750EC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2004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" name="Rectangle 6">
            <a:extLst>
              <a:ext uri="{FF2B5EF4-FFF2-40B4-BE49-F238E27FC236}">
                <a16:creationId xmlns:a16="http://schemas.microsoft.com/office/drawing/2014/main" id="{59310E99-E11A-4B6E-9A80-276699E59D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45212-FE45-4009-94B8-E6F757FFFE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0176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751CEA-EBA2-4F0D-80D8-3AD812594A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7B252E7-B8E1-49FA-8AA9-8CF9A39EE7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64670E-006A-4F78-BACB-F41D1FF602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AA74A-59CB-4653-A559-229AB28752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20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5563" y="930275"/>
            <a:ext cx="2052637" cy="53324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063" y="930275"/>
            <a:ext cx="6007100" cy="53324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FA3AD5-E269-4A3F-816D-E920D81818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C5C2899-F737-4E22-8224-335DF18360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19D6D2-844C-4BE6-8CDD-EAAAE95991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55DC7-2309-424C-9696-59BFBEDA7B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948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0F627E2-FC01-48B8-B86F-2BE2D3D0BE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576834-2184-4D3E-A0B2-F4DFAD73B0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18E665-D19D-4330-9E74-85ACD13813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A0FF9-31F8-422A-A0B7-B62B20C8B2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9061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5055FB3-BF08-4191-B21C-F2A5D7A895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9DA750-3473-41DE-BB81-2458E71E37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8BFB26-773D-4F55-AA4E-C571D65B0B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A5B70-C29C-4F67-BFFD-41F2B8456F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896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EE829A-9D31-494B-9A5B-4EEABD2472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DEA426-762B-4D17-852E-DDAD824193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E8994A-FA3D-4918-9AA6-9D7921AC5C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928E9-13EB-490A-8D58-9E59F5D8F7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7795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0596912-89E2-4CDB-A0CA-A3568A0927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FCE0974-4881-4C76-8FD8-BACC0B3732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9F1A815-5906-4AD4-B37C-2140D19077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485B7-1F40-4DA4-94E1-6EFC0E5BD3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7381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2DAD461-2AA6-447A-8640-6CB6E05512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F5780F7-F744-46BF-943D-943648C778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46FB759-CC2F-4881-A8B4-51ECEFB892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B8B27-471A-426E-9292-9E8B4CDFD5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1860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9EA05D6-3E16-46A4-B4A4-85ACD5BBDF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7D451CB-0FAE-43A5-9151-047F03E45A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C81E208-D4D7-4403-B810-B0C30645C8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106CC-791C-48A4-A2C6-A9CD3F7592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0317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D342BD-23D8-4A08-9F57-B29AFEF34F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135F61-4E56-4ADA-A3A4-2E14D18B1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5DE86A-BB62-46C9-985C-1EABEF1637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67E22-DAEE-48E8-BA27-2AF579DB39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9443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DCFF00-1303-4C4B-90F5-78FA39E6ED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196EF0-50E7-4AEE-9C18-94327BB1B8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7C83BD-3E50-4372-8551-18C7AD1BA2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F2FAC-8409-4190-AE9C-D75B80E346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6938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3D99208-4686-42E2-8AEC-D129F8F9AD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0A77FFB-C937-4BC9-ACAE-5537AE1120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A6155F91-0B5D-4083-9158-C525B16E7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 i="0"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1BF5365D-EC73-43B7-893F-D96C88069B8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CE517866-3D7A-41FB-8B05-B2F9B967DD1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EE2D4F7-AEDA-4999-8737-51375E47CE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1" name="Group 163">
            <a:extLst>
              <a:ext uri="{FF2B5EF4-FFF2-40B4-BE49-F238E27FC236}">
                <a16:creationId xmlns:a16="http://schemas.microsoft.com/office/drawing/2014/main" id="{6E47F6CF-FD63-42B5-9B90-D2C781E36440}"/>
              </a:ext>
            </a:extLst>
          </p:cNvPr>
          <p:cNvGrpSpPr>
            <a:grpSpLocks/>
          </p:cNvGrpSpPr>
          <p:nvPr/>
        </p:nvGrpSpPr>
        <p:grpSpPr bwMode="auto">
          <a:xfrm>
            <a:off x="261938" y="87313"/>
            <a:ext cx="8488362" cy="831850"/>
            <a:chOff x="165" y="55"/>
            <a:chExt cx="5347" cy="524"/>
          </a:xfrm>
        </p:grpSpPr>
        <p:grpSp>
          <p:nvGrpSpPr>
            <p:cNvPr id="1039" name="Group 162">
              <a:extLst>
                <a:ext uri="{FF2B5EF4-FFF2-40B4-BE49-F238E27FC236}">
                  <a16:creationId xmlns:a16="http://schemas.microsoft.com/office/drawing/2014/main" id="{34BB6984-CE4D-4CA3-8F68-78B4B58FA8E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1041" name="Freeform 8">
                <a:extLst>
                  <a:ext uri="{FF2B5EF4-FFF2-40B4-BE49-F238E27FC236}">
                    <a16:creationId xmlns:a16="http://schemas.microsoft.com/office/drawing/2014/main" id="{CAFB5954-382B-4EEC-88BB-A412D06D04B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>
                  <a:gd name="T0" fmla="*/ 4848 w 4848"/>
                  <a:gd name="T1" fmla="*/ 48 h 432"/>
                  <a:gd name="T2" fmla="*/ 4848 w 4848"/>
                  <a:gd name="T3" fmla="*/ 432 h 432"/>
                  <a:gd name="T4" fmla="*/ 0 w 4848"/>
                  <a:gd name="T5" fmla="*/ 432 h 432"/>
                  <a:gd name="T6" fmla="*/ 0 w 4848"/>
                  <a:gd name="T7" fmla="*/ 0 h 432"/>
                  <a:gd name="T8" fmla="*/ 4848 w 4848"/>
                  <a:gd name="T9" fmla="*/ 0 h 432"/>
                  <a:gd name="T10" fmla="*/ 4848 w 4848"/>
                  <a:gd name="T11" fmla="*/ 48 h 4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042" name="Group 9">
                <a:extLst>
                  <a:ext uri="{FF2B5EF4-FFF2-40B4-BE49-F238E27FC236}">
                    <a16:creationId xmlns:a16="http://schemas.microsoft.com/office/drawing/2014/main" id="{495E941B-D0CA-40D1-B3B7-2C45581D611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1091" name="Group 10">
                  <a:extLst>
                    <a:ext uri="{FF2B5EF4-FFF2-40B4-BE49-F238E27FC236}">
                      <a16:creationId xmlns:a16="http://schemas.microsoft.com/office/drawing/2014/main" id="{1E188568-448C-4187-A162-182DA089B3A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1135" name="Freeform 11">
                    <a:extLst>
                      <a:ext uri="{FF2B5EF4-FFF2-40B4-BE49-F238E27FC236}">
                        <a16:creationId xmlns:a16="http://schemas.microsoft.com/office/drawing/2014/main" id="{545E7360-FEBC-4716-9ABD-24C4D582DFB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>
                      <a:gd name="T0" fmla="*/ 0 w 15"/>
                      <a:gd name="T1" fmla="*/ 0 h 23"/>
                      <a:gd name="T2" fmla="*/ 0 w 15"/>
                      <a:gd name="T3" fmla="*/ 0 h 23"/>
                      <a:gd name="T4" fmla="*/ 0 w 15"/>
                      <a:gd name="T5" fmla="*/ 0 h 23"/>
                      <a:gd name="T6" fmla="*/ 0 w 15"/>
                      <a:gd name="T7" fmla="*/ 0 h 2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6" name="Freeform 12">
                    <a:extLst>
                      <a:ext uri="{FF2B5EF4-FFF2-40B4-BE49-F238E27FC236}">
                        <a16:creationId xmlns:a16="http://schemas.microsoft.com/office/drawing/2014/main" id="{05267ED7-047C-406A-861E-F69A42961B1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>
                      <a:gd name="T0" fmla="*/ 0 w 20"/>
                      <a:gd name="T1" fmla="*/ 0 h 23"/>
                      <a:gd name="T2" fmla="*/ 0 w 20"/>
                      <a:gd name="T3" fmla="*/ 0 h 23"/>
                      <a:gd name="T4" fmla="*/ 0 w 20"/>
                      <a:gd name="T5" fmla="*/ 0 h 23"/>
                      <a:gd name="T6" fmla="*/ 0 w 20"/>
                      <a:gd name="T7" fmla="*/ 0 h 2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7" name="Freeform 13">
                    <a:extLst>
                      <a:ext uri="{FF2B5EF4-FFF2-40B4-BE49-F238E27FC236}">
                        <a16:creationId xmlns:a16="http://schemas.microsoft.com/office/drawing/2014/main" id="{73A6E0BC-818C-43A0-A727-DB5787714C4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>
                      <a:gd name="T0" fmla="*/ 0 w 30"/>
                      <a:gd name="T1" fmla="*/ 0 h 42"/>
                      <a:gd name="T2" fmla="*/ 0 w 30"/>
                      <a:gd name="T3" fmla="*/ 0 h 42"/>
                      <a:gd name="T4" fmla="*/ 0 w 30"/>
                      <a:gd name="T5" fmla="*/ 0 h 42"/>
                      <a:gd name="T6" fmla="*/ 0 w 30"/>
                      <a:gd name="T7" fmla="*/ 0 h 42"/>
                      <a:gd name="T8" fmla="*/ 0 w 30"/>
                      <a:gd name="T9" fmla="*/ 0 h 42"/>
                      <a:gd name="T10" fmla="*/ 0 w 30"/>
                      <a:gd name="T11" fmla="*/ 0 h 42"/>
                      <a:gd name="T12" fmla="*/ 0 w 30"/>
                      <a:gd name="T13" fmla="*/ 0 h 4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8" name="Freeform 14">
                    <a:extLst>
                      <a:ext uri="{FF2B5EF4-FFF2-40B4-BE49-F238E27FC236}">
                        <a16:creationId xmlns:a16="http://schemas.microsoft.com/office/drawing/2014/main" id="{0659897A-4669-4009-9047-DBE4DF5DC45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>
                      <a:gd name="T0" fmla="*/ 0 w 25"/>
                      <a:gd name="T1" fmla="*/ 0 h 16"/>
                      <a:gd name="T2" fmla="*/ 0 w 25"/>
                      <a:gd name="T3" fmla="*/ 0 h 16"/>
                      <a:gd name="T4" fmla="*/ 0 w 25"/>
                      <a:gd name="T5" fmla="*/ 0 h 16"/>
                      <a:gd name="T6" fmla="*/ 0 w 25"/>
                      <a:gd name="T7" fmla="*/ 0 h 1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9" name="Freeform 15">
                    <a:extLst>
                      <a:ext uri="{FF2B5EF4-FFF2-40B4-BE49-F238E27FC236}">
                        <a16:creationId xmlns:a16="http://schemas.microsoft.com/office/drawing/2014/main" id="{3ED8350A-A2B7-4C18-A95B-808803DFF93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>
                      <a:gd name="T0" fmla="*/ 0 w 65"/>
                      <a:gd name="T1" fmla="*/ 0 h 46"/>
                      <a:gd name="T2" fmla="*/ 0 w 65"/>
                      <a:gd name="T3" fmla="*/ 0 h 46"/>
                      <a:gd name="T4" fmla="*/ 0 w 65"/>
                      <a:gd name="T5" fmla="*/ 0 h 46"/>
                      <a:gd name="T6" fmla="*/ 0 w 65"/>
                      <a:gd name="T7" fmla="*/ 0 h 46"/>
                      <a:gd name="T8" fmla="*/ 0 w 65"/>
                      <a:gd name="T9" fmla="*/ 0 h 46"/>
                      <a:gd name="T10" fmla="*/ 0 w 65"/>
                      <a:gd name="T11" fmla="*/ 0 h 46"/>
                      <a:gd name="T12" fmla="*/ 0 w 65"/>
                      <a:gd name="T13" fmla="*/ 0 h 46"/>
                      <a:gd name="T14" fmla="*/ 0 w 65"/>
                      <a:gd name="T15" fmla="*/ 0 h 46"/>
                      <a:gd name="T16" fmla="*/ 0 w 65"/>
                      <a:gd name="T17" fmla="*/ 0 h 4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0" name="Freeform 16">
                    <a:extLst>
                      <a:ext uri="{FF2B5EF4-FFF2-40B4-BE49-F238E27FC236}">
                        <a16:creationId xmlns:a16="http://schemas.microsoft.com/office/drawing/2014/main" id="{FC6B27B2-2931-44AA-BBE8-60DC1049AF6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0 h 47"/>
                      <a:gd name="T2" fmla="*/ 0 w 69"/>
                      <a:gd name="T3" fmla="*/ 0 h 47"/>
                      <a:gd name="T4" fmla="*/ 0 w 69"/>
                      <a:gd name="T5" fmla="*/ 0 h 47"/>
                      <a:gd name="T6" fmla="*/ 0 w 69"/>
                      <a:gd name="T7" fmla="*/ 0 h 47"/>
                      <a:gd name="T8" fmla="*/ 0 w 69"/>
                      <a:gd name="T9" fmla="*/ 0 h 47"/>
                      <a:gd name="T10" fmla="*/ 0 w 69"/>
                      <a:gd name="T11" fmla="*/ 0 h 47"/>
                      <a:gd name="T12" fmla="*/ 0 w 69"/>
                      <a:gd name="T13" fmla="*/ 0 h 47"/>
                      <a:gd name="T14" fmla="*/ 0 w 69"/>
                      <a:gd name="T15" fmla="*/ 0 h 47"/>
                      <a:gd name="T16" fmla="*/ 0 w 69"/>
                      <a:gd name="T17" fmla="*/ 0 h 47"/>
                      <a:gd name="T18" fmla="*/ 0 w 69"/>
                      <a:gd name="T19" fmla="*/ 0 h 47"/>
                      <a:gd name="T20" fmla="*/ 0 w 69"/>
                      <a:gd name="T21" fmla="*/ 0 h 47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1" name="Freeform 17">
                    <a:extLst>
                      <a:ext uri="{FF2B5EF4-FFF2-40B4-BE49-F238E27FC236}">
                        <a16:creationId xmlns:a16="http://schemas.microsoft.com/office/drawing/2014/main" id="{05050D71-8CF0-439C-AC6E-BA2C8617391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>
                      <a:gd name="T0" fmla="*/ 0 w 355"/>
                      <a:gd name="T1" fmla="*/ 0 h 277"/>
                      <a:gd name="T2" fmla="*/ 0 w 355"/>
                      <a:gd name="T3" fmla="*/ 0 h 277"/>
                      <a:gd name="T4" fmla="*/ 0 w 355"/>
                      <a:gd name="T5" fmla="*/ 0 h 277"/>
                      <a:gd name="T6" fmla="*/ 0 w 355"/>
                      <a:gd name="T7" fmla="*/ 0 h 277"/>
                      <a:gd name="T8" fmla="*/ 0 w 355"/>
                      <a:gd name="T9" fmla="*/ 0 h 277"/>
                      <a:gd name="T10" fmla="*/ 0 w 355"/>
                      <a:gd name="T11" fmla="*/ 0 h 277"/>
                      <a:gd name="T12" fmla="*/ 0 w 355"/>
                      <a:gd name="T13" fmla="*/ 0 h 277"/>
                      <a:gd name="T14" fmla="*/ 0 w 355"/>
                      <a:gd name="T15" fmla="*/ 0 h 277"/>
                      <a:gd name="T16" fmla="*/ 0 w 355"/>
                      <a:gd name="T17" fmla="*/ 0 h 277"/>
                      <a:gd name="T18" fmla="*/ 0 w 355"/>
                      <a:gd name="T19" fmla="*/ 0 h 277"/>
                      <a:gd name="T20" fmla="*/ 0 w 355"/>
                      <a:gd name="T21" fmla="*/ 0 h 277"/>
                      <a:gd name="T22" fmla="*/ 0 w 355"/>
                      <a:gd name="T23" fmla="*/ 0 h 277"/>
                      <a:gd name="T24" fmla="*/ 0 w 355"/>
                      <a:gd name="T25" fmla="*/ 0 h 277"/>
                      <a:gd name="T26" fmla="*/ 0 w 355"/>
                      <a:gd name="T27" fmla="*/ 0 h 277"/>
                      <a:gd name="T28" fmla="*/ 0 w 355"/>
                      <a:gd name="T29" fmla="*/ 0 h 277"/>
                      <a:gd name="T30" fmla="*/ 0 w 355"/>
                      <a:gd name="T31" fmla="*/ 0 h 277"/>
                      <a:gd name="T32" fmla="*/ 0 w 355"/>
                      <a:gd name="T33" fmla="*/ 0 h 277"/>
                      <a:gd name="T34" fmla="*/ 0 w 355"/>
                      <a:gd name="T35" fmla="*/ 0 h 277"/>
                      <a:gd name="T36" fmla="*/ 0 w 355"/>
                      <a:gd name="T37" fmla="*/ 0 h 277"/>
                      <a:gd name="T38" fmla="*/ 0 w 355"/>
                      <a:gd name="T39" fmla="*/ 0 h 277"/>
                      <a:gd name="T40" fmla="*/ 0 w 355"/>
                      <a:gd name="T41" fmla="*/ 0 h 277"/>
                      <a:gd name="T42" fmla="*/ 0 w 355"/>
                      <a:gd name="T43" fmla="*/ 0 h 277"/>
                      <a:gd name="T44" fmla="*/ 0 w 355"/>
                      <a:gd name="T45" fmla="*/ 0 h 277"/>
                      <a:gd name="T46" fmla="*/ 0 w 355"/>
                      <a:gd name="T47" fmla="*/ 0 h 277"/>
                      <a:gd name="T48" fmla="*/ 0 w 355"/>
                      <a:gd name="T49" fmla="*/ 0 h 277"/>
                      <a:gd name="T50" fmla="*/ 0 w 355"/>
                      <a:gd name="T51" fmla="*/ 0 h 277"/>
                      <a:gd name="T52" fmla="*/ 0 w 355"/>
                      <a:gd name="T53" fmla="*/ 0 h 277"/>
                      <a:gd name="T54" fmla="*/ 0 w 355"/>
                      <a:gd name="T55" fmla="*/ 0 h 277"/>
                      <a:gd name="T56" fmla="*/ 0 w 355"/>
                      <a:gd name="T57" fmla="*/ 0 h 277"/>
                      <a:gd name="T58" fmla="*/ 0 w 355"/>
                      <a:gd name="T59" fmla="*/ 0 h 277"/>
                      <a:gd name="T60" fmla="*/ 0 w 355"/>
                      <a:gd name="T61" fmla="*/ 0 h 277"/>
                      <a:gd name="T62" fmla="*/ 0 w 355"/>
                      <a:gd name="T63" fmla="*/ 0 h 277"/>
                      <a:gd name="T64" fmla="*/ 0 w 355"/>
                      <a:gd name="T65" fmla="*/ 0 h 277"/>
                      <a:gd name="T66" fmla="*/ 0 w 355"/>
                      <a:gd name="T67" fmla="*/ 0 h 277"/>
                      <a:gd name="T68" fmla="*/ 0 w 355"/>
                      <a:gd name="T69" fmla="*/ 0 h 277"/>
                      <a:gd name="T70" fmla="*/ 0 w 355"/>
                      <a:gd name="T71" fmla="*/ 0 h 277"/>
                      <a:gd name="T72" fmla="*/ 0 w 355"/>
                      <a:gd name="T73" fmla="*/ 0 h 277"/>
                      <a:gd name="T74" fmla="*/ 0 w 355"/>
                      <a:gd name="T75" fmla="*/ 0 h 277"/>
                      <a:gd name="T76" fmla="*/ 0 w 355"/>
                      <a:gd name="T77" fmla="*/ 0 h 277"/>
                      <a:gd name="T78" fmla="*/ 0 w 355"/>
                      <a:gd name="T79" fmla="*/ 0 h 277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2" name="Freeform 18">
                    <a:extLst>
                      <a:ext uri="{FF2B5EF4-FFF2-40B4-BE49-F238E27FC236}">
                        <a16:creationId xmlns:a16="http://schemas.microsoft.com/office/drawing/2014/main" id="{EC558026-CB06-430D-B473-DD167217FA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>
                      <a:gd name="T0" fmla="*/ 0 w 156"/>
                      <a:gd name="T1" fmla="*/ 0 h 206"/>
                      <a:gd name="T2" fmla="*/ 0 w 156"/>
                      <a:gd name="T3" fmla="*/ 0 h 206"/>
                      <a:gd name="T4" fmla="*/ 0 w 156"/>
                      <a:gd name="T5" fmla="*/ 0 h 206"/>
                      <a:gd name="T6" fmla="*/ 0 w 156"/>
                      <a:gd name="T7" fmla="*/ 0 h 206"/>
                      <a:gd name="T8" fmla="*/ 0 w 156"/>
                      <a:gd name="T9" fmla="*/ 0 h 206"/>
                      <a:gd name="T10" fmla="*/ 0 w 156"/>
                      <a:gd name="T11" fmla="*/ 0 h 206"/>
                      <a:gd name="T12" fmla="*/ 0 w 156"/>
                      <a:gd name="T13" fmla="*/ 0 h 206"/>
                      <a:gd name="T14" fmla="*/ 0 w 156"/>
                      <a:gd name="T15" fmla="*/ 0 h 206"/>
                      <a:gd name="T16" fmla="*/ 0 w 156"/>
                      <a:gd name="T17" fmla="*/ 0 h 206"/>
                      <a:gd name="T18" fmla="*/ 0 w 156"/>
                      <a:gd name="T19" fmla="*/ 0 h 206"/>
                      <a:gd name="T20" fmla="*/ 0 w 156"/>
                      <a:gd name="T21" fmla="*/ 0 h 206"/>
                      <a:gd name="T22" fmla="*/ 0 w 156"/>
                      <a:gd name="T23" fmla="*/ 0 h 206"/>
                      <a:gd name="T24" fmla="*/ 0 w 156"/>
                      <a:gd name="T25" fmla="*/ 0 h 206"/>
                      <a:gd name="T26" fmla="*/ 0 w 156"/>
                      <a:gd name="T27" fmla="*/ 0 h 206"/>
                      <a:gd name="T28" fmla="*/ 0 w 156"/>
                      <a:gd name="T29" fmla="*/ 0 h 206"/>
                      <a:gd name="T30" fmla="*/ 0 w 156"/>
                      <a:gd name="T31" fmla="*/ 0 h 206"/>
                      <a:gd name="T32" fmla="*/ 0 w 156"/>
                      <a:gd name="T33" fmla="*/ 0 h 206"/>
                      <a:gd name="T34" fmla="*/ 0 w 156"/>
                      <a:gd name="T35" fmla="*/ 0 h 206"/>
                      <a:gd name="T36" fmla="*/ 0 w 156"/>
                      <a:gd name="T37" fmla="*/ 0 h 206"/>
                      <a:gd name="T38" fmla="*/ 0 w 156"/>
                      <a:gd name="T39" fmla="*/ 0 h 206"/>
                      <a:gd name="T40" fmla="*/ 0 w 156"/>
                      <a:gd name="T41" fmla="*/ 0 h 206"/>
                      <a:gd name="T42" fmla="*/ 0 w 156"/>
                      <a:gd name="T43" fmla="*/ 0 h 206"/>
                      <a:gd name="T44" fmla="*/ 0 w 156"/>
                      <a:gd name="T45" fmla="*/ 0 h 206"/>
                      <a:gd name="T46" fmla="*/ 0 w 156"/>
                      <a:gd name="T47" fmla="*/ 0 h 206"/>
                      <a:gd name="T48" fmla="*/ 0 w 156"/>
                      <a:gd name="T49" fmla="*/ 0 h 206"/>
                      <a:gd name="T50" fmla="*/ 0 w 156"/>
                      <a:gd name="T51" fmla="*/ 0 h 206"/>
                      <a:gd name="T52" fmla="*/ 0 w 156"/>
                      <a:gd name="T53" fmla="*/ 0 h 206"/>
                      <a:gd name="T54" fmla="*/ 0 w 156"/>
                      <a:gd name="T55" fmla="*/ 0 h 206"/>
                      <a:gd name="T56" fmla="*/ 0 w 156"/>
                      <a:gd name="T57" fmla="*/ 0 h 206"/>
                      <a:gd name="T58" fmla="*/ 0 w 156"/>
                      <a:gd name="T59" fmla="*/ 0 h 206"/>
                      <a:gd name="T60" fmla="*/ 0 w 156"/>
                      <a:gd name="T61" fmla="*/ 0 h 206"/>
                      <a:gd name="T62" fmla="*/ 0 w 156"/>
                      <a:gd name="T63" fmla="*/ 0 h 20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3" name="Freeform 19">
                    <a:extLst>
                      <a:ext uri="{FF2B5EF4-FFF2-40B4-BE49-F238E27FC236}">
                        <a16:creationId xmlns:a16="http://schemas.microsoft.com/office/drawing/2014/main" id="{49BE5E82-303B-4816-889B-2A673981065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>
                      <a:gd name="T0" fmla="*/ 0 w 109"/>
                      <a:gd name="T1" fmla="*/ 0 h 38"/>
                      <a:gd name="T2" fmla="*/ 0 w 109"/>
                      <a:gd name="T3" fmla="*/ 0 h 38"/>
                      <a:gd name="T4" fmla="*/ 0 w 109"/>
                      <a:gd name="T5" fmla="*/ 0 h 38"/>
                      <a:gd name="T6" fmla="*/ 0 w 109"/>
                      <a:gd name="T7" fmla="*/ 0 h 38"/>
                      <a:gd name="T8" fmla="*/ 0 w 109"/>
                      <a:gd name="T9" fmla="*/ 0 h 38"/>
                      <a:gd name="T10" fmla="*/ 0 w 109"/>
                      <a:gd name="T11" fmla="*/ 0 h 38"/>
                      <a:gd name="T12" fmla="*/ 0 w 109"/>
                      <a:gd name="T13" fmla="*/ 0 h 38"/>
                      <a:gd name="T14" fmla="*/ 0 w 109"/>
                      <a:gd name="T15" fmla="*/ 0 h 38"/>
                      <a:gd name="T16" fmla="*/ 0 w 109"/>
                      <a:gd name="T17" fmla="*/ 0 h 38"/>
                      <a:gd name="T18" fmla="*/ 0 w 109"/>
                      <a:gd name="T19" fmla="*/ 0 h 3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4" name="Freeform 20">
                    <a:extLst>
                      <a:ext uri="{FF2B5EF4-FFF2-40B4-BE49-F238E27FC236}">
                        <a16:creationId xmlns:a16="http://schemas.microsoft.com/office/drawing/2014/main" id="{31E34BDC-04D4-4BC7-94B1-EDDCC5B65F4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>
                      <a:gd name="T0" fmla="*/ 0 w 76"/>
                      <a:gd name="T1" fmla="*/ 0 h 104"/>
                      <a:gd name="T2" fmla="*/ 0 w 76"/>
                      <a:gd name="T3" fmla="*/ 0 h 104"/>
                      <a:gd name="T4" fmla="*/ 0 w 76"/>
                      <a:gd name="T5" fmla="*/ 0 h 104"/>
                      <a:gd name="T6" fmla="*/ 0 w 76"/>
                      <a:gd name="T7" fmla="*/ 0 h 104"/>
                      <a:gd name="T8" fmla="*/ 0 w 76"/>
                      <a:gd name="T9" fmla="*/ 0 h 104"/>
                      <a:gd name="T10" fmla="*/ 0 w 76"/>
                      <a:gd name="T11" fmla="*/ 0 h 104"/>
                      <a:gd name="T12" fmla="*/ 0 w 76"/>
                      <a:gd name="T13" fmla="*/ 0 h 104"/>
                      <a:gd name="T14" fmla="*/ 0 w 76"/>
                      <a:gd name="T15" fmla="*/ 0 h 104"/>
                      <a:gd name="T16" fmla="*/ 0 w 76"/>
                      <a:gd name="T17" fmla="*/ 0 h 104"/>
                      <a:gd name="T18" fmla="*/ 0 w 76"/>
                      <a:gd name="T19" fmla="*/ 0 h 104"/>
                      <a:gd name="T20" fmla="*/ 0 w 76"/>
                      <a:gd name="T21" fmla="*/ 0 h 104"/>
                      <a:gd name="T22" fmla="*/ 0 w 76"/>
                      <a:gd name="T23" fmla="*/ 0 h 104"/>
                      <a:gd name="T24" fmla="*/ 0 w 76"/>
                      <a:gd name="T25" fmla="*/ 0 h 104"/>
                      <a:gd name="T26" fmla="*/ 0 w 76"/>
                      <a:gd name="T27" fmla="*/ 0 h 104"/>
                      <a:gd name="T28" fmla="*/ 0 w 76"/>
                      <a:gd name="T29" fmla="*/ 0 h 104"/>
                      <a:gd name="T30" fmla="*/ 0 w 76"/>
                      <a:gd name="T31" fmla="*/ 0 h 104"/>
                      <a:gd name="T32" fmla="*/ 0 w 76"/>
                      <a:gd name="T33" fmla="*/ 0 h 104"/>
                      <a:gd name="T34" fmla="*/ 0 w 76"/>
                      <a:gd name="T35" fmla="*/ 0 h 104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5" name="Freeform 21">
                    <a:extLst>
                      <a:ext uri="{FF2B5EF4-FFF2-40B4-BE49-F238E27FC236}">
                        <a16:creationId xmlns:a16="http://schemas.microsoft.com/office/drawing/2014/main" id="{9F3B3ED1-F243-49AC-B821-61CAB2A8DA7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>
                      <a:gd name="T0" fmla="*/ 0 w 37"/>
                      <a:gd name="T1" fmla="*/ 0 h 61"/>
                      <a:gd name="T2" fmla="*/ 0 w 37"/>
                      <a:gd name="T3" fmla="*/ 0 h 61"/>
                      <a:gd name="T4" fmla="*/ 0 w 37"/>
                      <a:gd name="T5" fmla="*/ 0 h 61"/>
                      <a:gd name="T6" fmla="*/ 0 w 37"/>
                      <a:gd name="T7" fmla="*/ 0 h 61"/>
                      <a:gd name="T8" fmla="*/ 0 w 37"/>
                      <a:gd name="T9" fmla="*/ 0 h 61"/>
                      <a:gd name="T10" fmla="*/ 0 w 37"/>
                      <a:gd name="T11" fmla="*/ 0 h 61"/>
                      <a:gd name="T12" fmla="*/ 0 w 37"/>
                      <a:gd name="T13" fmla="*/ 0 h 61"/>
                      <a:gd name="T14" fmla="*/ 0 w 37"/>
                      <a:gd name="T15" fmla="*/ 0 h 6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6" name="Freeform 22">
                    <a:extLst>
                      <a:ext uri="{FF2B5EF4-FFF2-40B4-BE49-F238E27FC236}">
                        <a16:creationId xmlns:a16="http://schemas.microsoft.com/office/drawing/2014/main" id="{64C0DF8F-B5D1-4CA1-81F7-0E15D22524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>
                      <a:gd name="T0" fmla="*/ 0 w 49"/>
                      <a:gd name="T1" fmla="*/ 0 h 29"/>
                      <a:gd name="T2" fmla="*/ 0 w 49"/>
                      <a:gd name="T3" fmla="*/ 0 h 29"/>
                      <a:gd name="T4" fmla="*/ 0 w 49"/>
                      <a:gd name="T5" fmla="*/ 0 h 29"/>
                      <a:gd name="T6" fmla="*/ 0 w 49"/>
                      <a:gd name="T7" fmla="*/ 0 h 29"/>
                      <a:gd name="T8" fmla="*/ 0 w 49"/>
                      <a:gd name="T9" fmla="*/ 0 h 29"/>
                      <a:gd name="T10" fmla="*/ 0 w 49"/>
                      <a:gd name="T11" fmla="*/ 0 h 2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7" name="Freeform 23">
                    <a:extLst>
                      <a:ext uri="{FF2B5EF4-FFF2-40B4-BE49-F238E27FC236}">
                        <a16:creationId xmlns:a16="http://schemas.microsoft.com/office/drawing/2014/main" id="{9000B301-C0E0-4B29-848F-0975A003B47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>
                      <a:gd name="T0" fmla="*/ 0 w 61"/>
                      <a:gd name="T1" fmla="*/ 0 h 48"/>
                      <a:gd name="T2" fmla="*/ 0 w 61"/>
                      <a:gd name="T3" fmla="*/ 0 h 48"/>
                      <a:gd name="T4" fmla="*/ 0 w 61"/>
                      <a:gd name="T5" fmla="*/ 0 h 48"/>
                      <a:gd name="T6" fmla="*/ 0 w 61"/>
                      <a:gd name="T7" fmla="*/ 0 h 48"/>
                      <a:gd name="T8" fmla="*/ 0 w 61"/>
                      <a:gd name="T9" fmla="*/ 0 h 48"/>
                      <a:gd name="T10" fmla="*/ 0 w 61"/>
                      <a:gd name="T11" fmla="*/ 0 h 48"/>
                      <a:gd name="T12" fmla="*/ 0 w 61"/>
                      <a:gd name="T13" fmla="*/ 0 h 48"/>
                      <a:gd name="T14" fmla="*/ 0 w 61"/>
                      <a:gd name="T15" fmla="*/ 0 h 48"/>
                      <a:gd name="T16" fmla="*/ 0 w 61"/>
                      <a:gd name="T17" fmla="*/ 0 h 48"/>
                      <a:gd name="T18" fmla="*/ 0 w 61"/>
                      <a:gd name="T19" fmla="*/ 0 h 48"/>
                      <a:gd name="T20" fmla="*/ 0 w 61"/>
                      <a:gd name="T21" fmla="*/ 0 h 48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8" name="Freeform 24">
                    <a:extLst>
                      <a:ext uri="{FF2B5EF4-FFF2-40B4-BE49-F238E27FC236}">
                        <a16:creationId xmlns:a16="http://schemas.microsoft.com/office/drawing/2014/main" id="{E7F546E0-426A-4981-B8B8-452A1AEC8AA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>
                      <a:gd name="T0" fmla="*/ 0 w 286"/>
                      <a:gd name="T1" fmla="*/ 0 h 182"/>
                      <a:gd name="T2" fmla="*/ 0 w 286"/>
                      <a:gd name="T3" fmla="*/ 0 h 182"/>
                      <a:gd name="T4" fmla="*/ 0 w 286"/>
                      <a:gd name="T5" fmla="*/ 0 h 182"/>
                      <a:gd name="T6" fmla="*/ 0 w 286"/>
                      <a:gd name="T7" fmla="*/ 0 h 182"/>
                      <a:gd name="T8" fmla="*/ 0 w 286"/>
                      <a:gd name="T9" fmla="*/ 0 h 182"/>
                      <a:gd name="T10" fmla="*/ 0 w 286"/>
                      <a:gd name="T11" fmla="*/ 0 h 182"/>
                      <a:gd name="T12" fmla="*/ 0 w 286"/>
                      <a:gd name="T13" fmla="*/ 0 h 182"/>
                      <a:gd name="T14" fmla="*/ 0 w 286"/>
                      <a:gd name="T15" fmla="*/ 0 h 182"/>
                      <a:gd name="T16" fmla="*/ 0 w 286"/>
                      <a:gd name="T17" fmla="*/ 0 h 182"/>
                      <a:gd name="T18" fmla="*/ 0 w 286"/>
                      <a:gd name="T19" fmla="*/ 0 h 182"/>
                      <a:gd name="T20" fmla="*/ 0 w 286"/>
                      <a:gd name="T21" fmla="*/ 0 h 182"/>
                      <a:gd name="T22" fmla="*/ 0 w 286"/>
                      <a:gd name="T23" fmla="*/ 0 h 182"/>
                      <a:gd name="T24" fmla="*/ 0 w 286"/>
                      <a:gd name="T25" fmla="*/ 0 h 182"/>
                      <a:gd name="T26" fmla="*/ 0 w 286"/>
                      <a:gd name="T27" fmla="*/ 0 h 182"/>
                      <a:gd name="T28" fmla="*/ 0 w 286"/>
                      <a:gd name="T29" fmla="*/ 0 h 182"/>
                      <a:gd name="T30" fmla="*/ 0 w 286"/>
                      <a:gd name="T31" fmla="*/ 0 h 182"/>
                      <a:gd name="T32" fmla="*/ 0 w 286"/>
                      <a:gd name="T33" fmla="*/ 0 h 182"/>
                      <a:gd name="T34" fmla="*/ 0 w 286"/>
                      <a:gd name="T35" fmla="*/ 0 h 182"/>
                      <a:gd name="T36" fmla="*/ 0 w 286"/>
                      <a:gd name="T37" fmla="*/ 0 h 182"/>
                      <a:gd name="T38" fmla="*/ 0 w 286"/>
                      <a:gd name="T39" fmla="*/ 0 h 182"/>
                      <a:gd name="T40" fmla="*/ 0 w 286"/>
                      <a:gd name="T41" fmla="*/ 0 h 182"/>
                      <a:gd name="T42" fmla="*/ 0 w 286"/>
                      <a:gd name="T43" fmla="*/ 0 h 182"/>
                      <a:gd name="T44" fmla="*/ 0 w 286"/>
                      <a:gd name="T45" fmla="*/ 0 h 182"/>
                      <a:gd name="T46" fmla="*/ 0 w 286"/>
                      <a:gd name="T47" fmla="*/ 0 h 182"/>
                      <a:gd name="T48" fmla="*/ 0 w 286"/>
                      <a:gd name="T49" fmla="*/ 0 h 182"/>
                      <a:gd name="T50" fmla="*/ 0 w 286"/>
                      <a:gd name="T51" fmla="*/ 0 h 182"/>
                      <a:gd name="T52" fmla="*/ 0 w 286"/>
                      <a:gd name="T53" fmla="*/ 0 h 182"/>
                      <a:gd name="T54" fmla="*/ 0 w 286"/>
                      <a:gd name="T55" fmla="*/ 0 h 182"/>
                      <a:gd name="T56" fmla="*/ 0 w 286"/>
                      <a:gd name="T57" fmla="*/ 0 h 182"/>
                      <a:gd name="T58" fmla="*/ 0 w 286"/>
                      <a:gd name="T59" fmla="*/ 0 h 182"/>
                      <a:gd name="T60" fmla="*/ 0 w 286"/>
                      <a:gd name="T61" fmla="*/ 0 h 182"/>
                      <a:gd name="T62" fmla="*/ 0 w 286"/>
                      <a:gd name="T63" fmla="*/ 0 h 182"/>
                      <a:gd name="T64" fmla="*/ 0 w 286"/>
                      <a:gd name="T65" fmla="*/ 0 h 182"/>
                      <a:gd name="T66" fmla="*/ 0 w 286"/>
                      <a:gd name="T67" fmla="*/ 0 h 182"/>
                      <a:gd name="T68" fmla="*/ 0 w 286"/>
                      <a:gd name="T69" fmla="*/ 0 h 182"/>
                      <a:gd name="T70" fmla="*/ 0 w 286"/>
                      <a:gd name="T71" fmla="*/ 0 h 182"/>
                      <a:gd name="T72" fmla="*/ 0 w 286"/>
                      <a:gd name="T73" fmla="*/ 0 h 182"/>
                      <a:gd name="T74" fmla="*/ 0 w 286"/>
                      <a:gd name="T75" fmla="*/ 0 h 182"/>
                      <a:gd name="T76" fmla="*/ 0 w 286"/>
                      <a:gd name="T77" fmla="*/ 0 h 182"/>
                      <a:gd name="T78" fmla="*/ 0 w 286"/>
                      <a:gd name="T79" fmla="*/ 0 h 182"/>
                      <a:gd name="T80" fmla="*/ 0 w 286"/>
                      <a:gd name="T81" fmla="*/ 0 h 182"/>
                      <a:gd name="T82" fmla="*/ 0 w 286"/>
                      <a:gd name="T83" fmla="*/ 0 h 182"/>
                      <a:gd name="T84" fmla="*/ 0 w 286"/>
                      <a:gd name="T85" fmla="*/ 0 h 182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9" name="Freeform 25">
                    <a:extLst>
                      <a:ext uri="{FF2B5EF4-FFF2-40B4-BE49-F238E27FC236}">
                        <a16:creationId xmlns:a16="http://schemas.microsoft.com/office/drawing/2014/main" id="{2420FF18-134A-4020-9283-08A227CA86C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>
                      <a:gd name="T0" fmla="*/ 0 w 78"/>
                      <a:gd name="T1" fmla="*/ 0 h 78"/>
                      <a:gd name="T2" fmla="*/ 0 w 78"/>
                      <a:gd name="T3" fmla="*/ 0 h 78"/>
                      <a:gd name="T4" fmla="*/ 0 w 78"/>
                      <a:gd name="T5" fmla="*/ 0 h 78"/>
                      <a:gd name="T6" fmla="*/ 0 w 78"/>
                      <a:gd name="T7" fmla="*/ 0 h 78"/>
                      <a:gd name="T8" fmla="*/ 0 w 78"/>
                      <a:gd name="T9" fmla="*/ 0 h 78"/>
                      <a:gd name="T10" fmla="*/ 0 w 78"/>
                      <a:gd name="T11" fmla="*/ 0 h 78"/>
                      <a:gd name="T12" fmla="*/ 0 w 78"/>
                      <a:gd name="T13" fmla="*/ 0 h 78"/>
                      <a:gd name="T14" fmla="*/ 0 w 78"/>
                      <a:gd name="T15" fmla="*/ 0 h 78"/>
                      <a:gd name="T16" fmla="*/ 0 w 78"/>
                      <a:gd name="T17" fmla="*/ 0 h 78"/>
                      <a:gd name="T18" fmla="*/ 0 w 78"/>
                      <a:gd name="T19" fmla="*/ 0 h 78"/>
                      <a:gd name="T20" fmla="*/ 0 w 78"/>
                      <a:gd name="T21" fmla="*/ 0 h 78"/>
                      <a:gd name="T22" fmla="*/ 0 w 78"/>
                      <a:gd name="T23" fmla="*/ 0 h 78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0" name="Freeform 26">
                    <a:extLst>
                      <a:ext uri="{FF2B5EF4-FFF2-40B4-BE49-F238E27FC236}">
                        <a16:creationId xmlns:a16="http://schemas.microsoft.com/office/drawing/2014/main" id="{8D196746-1FBD-4BE4-A03B-FBCE2DC3D5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>
                      <a:gd name="T0" fmla="*/ 0 w 17"/>
                      <a:gd name="T1" fmla="*/ 0 h 18"/>
                      <a:gd name="T2" fmla="*/ 0 w 17"/>
                      <a:gd name="T3" fmla="*/ 0 h 18"/>
                      <a:gd name="T4" fmla="*/ 0 w 17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1" name="Freeform 27">
                    <a:extLst>
                      <a:ext uri="{FF2B5EF4-FFF2-40B4-BE49-F238E27FC236}">
                        <a16:creationId xmlns:a16="http://schemas.microsoft.com/office/drawing/2014/main" id="{F6E54D80-0825-4F3C-80E8-1A3198934B4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>
                      <a:gd name="T0" fmla="*/ 0 w 26"/>
                      <a:gd name="T1" fmla="*/ 0 h 22"/>
                      <a:gd name="T2" fmla="*/ 0 w 26"/>
                      <a:gd name="T3" fmla="*/ 0 h 22"/>
                      <a:gd name="T4" fmla="*/ 0 w 26"/>
                      <a:gd name="T5" fmla="*/ 0 h 22"/>
                      <a:gd name="T6" fmla="*/ 0 w 26"/>
                      <a:gd name="T7" fmla="*/ 0 h 2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2" name="Freeform 28">
                    <a:extLst>
                      <a:ext uri="{FF2B5EF4-FFF2-40B4-BE49-F238E27FC236}">
                        <a16:creationId xmlns:a16="http://schemas.microsoft.com/office/drawing/2014/main" id="{F9FA9EFB-5EB6-4B42-B23D-D64FCE0EEFE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3" name="Freeform 29">
                    <a:extLst>
                      <a:ext uri="{FF2B5EF4-FFF2-40B4-BE49-F238E27FC236}">
                        <a16:creationId xmlns:a16="http://schemas.microsoft.com/office/drawing/2014/main" id="{B1930467-76B9-4820-BD7C-092879685B0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4" name="Freeform 30">
                    <a:extLst>
                      <a:ext uri="{FF2B5EF4-FFF2-40B4-BE49-F238E27FC236}">
                        <a16:creationId xmlns:a16="http://schemas.microsoft.com/office/drawing/2014/main" id="{5C83DFEB-572A-4B7A-B4DD-6EEA8663514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0 h 80"/>
                      <a:gd name="T2" fmla="*/ 0 w 80"/>
                      <a:gd name="T3" fmla="*/ 0 h 80"/>
                      <a:gd name="T4" fmla="*/ 0 w 80"/>
                      <a:gd name="T5" fmla="*/ 0 h 80"/>
                      <a:gd name="T6" fmla="*/ 0 w 80"/>
                      <a:gd name="T7" fmla="*/ 0 h 80"/>
                      <a:gd name="T8" fmla="*/ 0 w 80"/>
                      <a:gd name="T9" fmla="*/ 0 h 80"/>
                      <a:gd name="T10" fmla="*/ 0 w 80"/>
                      <a:gd name="T11" fmla="*/ 0 h 80"/>
                      <a:gd name="T12" fmla="*/ 0 w 80"/>
                      <a:gd name="T13" fmla="*/ 0 h 80"/>
                      <a:gd name="T14" fmla="*/ 0 w 80"/>
                      <a:gd name="T15" fmla="*/ 0 h 80"/>
                      <a:gd name="T16" fmla="*/ 0 w 80"/>
                      <a:gd name="T17" fmla="*/ 0 h 80"/>
                      <a:gd name="T18" fmla="*/ 0 w 80"/>
                      <a:gd name="T19" fmla="*/ 0 h 80"/>
                      <a:gd name="T20" fmla="*/ 0 w 80"/>
                      <a:gd name="T21" fmla="*/ 0 h 80"/>
                      <a:gd name="T22" fmla="*/ 0 w 80"/>
                      <a:gd name="T23" fmla="*/ 0 h 80"/>
                      <a:gd name="T24" fmla="*/ 0 w 80"/>
                      <a:gd name="T25" fmla="*/ 0 h 80"/>
                      <a:gd name="T26" fmla="*/ 0 w 80"/>
                      <a:gd name="T27" fmla="*/ 0 h 80"/>
                      <a:gd name="T28" fmla="*/ 0 w 80"/>
                      <a:gd name="T29" fmla="*/ 0 h 80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5" name="Freeform 31">
                    <a:extLst>
                      <a:ext uri="{FF2B5EF4-FFF2-40B4-BE49-F238E27FC236}">
                        <a16:creationId xmlns:a16="http://schemas.microsoft.com/office/drawing/2014/main" id="{245A7693-1EB9-4B80-BDD2-DE7E57AB6D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>
                      <a:gd name="T0" fmla="*/ 0 w 94"/>
                      <a:gd name="T1" fmla="*/ 0 h 174"/>
                      <a:gd name="T2" fmla="*/ 0 w 94"/>
                      <a:gd name="T3" fmla="*/ 0 h 174"/>
                      <a:gd name="T4" fmla="*/ 0 w 94"/>
                      <a:gd name="T5" fmla="*/ 0 h 174"/>
                      <a:gd name="T6" fmla="*/ 0 w 94"/>
                      <a:gd name="T7" fmla="*/ 0 h 174"/>
                      <a:gd name="T8" fmla="*/ 0 w 94"/>
                      <a:gd name="T9" fmla="*/ 0 h 174"/>
                      <a:gd name="T10" fmla="*/ 0 w 94"/>
                      <a:gd name="T11" fmla="*/ 0 h 174"/>
                      <a:gd name="T12" fmla="*/ 0 w 94"/>
                      <a:gd name="T13" fmla="*/ 0 h 174"/>
                      <a:gd name="T14" fmla="*/ 0 w 94"/>
                      <a:gd name="T15" fmla="*/ 0 h 174"/>
                      <a:gd name="T16" fmla="*/ 0 w 94"/>
                      <a:gd name="T17" fmla="*/ 0 h 174"/>
                      <a:gd name="T18" fmla="*/ 0 w 94"/>
                      <a:gd name="T19" fmla="*/ 0 h 174"/>
                      <a:gd name="T20" fmla="*/ 0 w 94"/>
                      <a:gd name="T21" fmla="*/ 0 h 174"/>
                      <a:gd name="T22" fmla="*/ 0 w 94"/>
                      <a:gd name="T23" fmla="*/ 0 h 174"/>
                      <a:gd name="T24" fmla="*/ 0 w 94"/>
                      <a:gd name="T25" fmla="*/ 0 h 174"/>
                      <a:gd name="T26" fmla="*/ 0 w 94"/>
                      <a:gd name="T27" fmla="*/ 0 h 174"/>
                      <a:gd name="T28" fmla="*/ 0 w 94"/>
                      <a:gd name="T29" fmla="*/ 0 h 174"/>
                      <a:gd name="T30" fmla="*/ 0 w 94"/>
                      <a:gd name="T31" fmla="*/ 0 h 174"/>
                      <a:gd name="T32" fmla="*/ 0 w 94"/>
                      <a:gd name="T33" fmla="*/ 0 h 174"/>
                      <a:gd name="T34" fmla="*/ 0 w 94"/>
                      <a:gd name="T35" fmla="*/ 0 h 174"/>
                      <a:gd name="T36" fmla="*/ 0 w 94"/>
                      <a:gd name="T37" fmla="*/ 0 h 174"/>
                      <a:gd name="T38" fmla="*/ 0 w 94"/>
                      <a:gd name="T39" fmla="*/ 0 h 174"/>
                      <a:gd name="T40" fmla="*/ 0 w 94"/>
                      <a:gd name="T41" fmla="*/ 0 h 174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6" name="Freeform 32">
                    <a:extLst>
                      <a:ext uri="{FF2B5EF4-FFF2-40B4-BE49-F238E27FC236}">
                        <a16:creationId xmlns:a16="http://schemas.microsoft.com/office/drawing/2014/main" id="{56237250-E6B4-4067-B506-8110B2DA371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>
                      <a:gd name="T0" fmla="*/ 0 w 32"/>
                      <a:gd name="T1" fmla="*/ 0 h 50"/>
                      <a:gd name="T2" fmla="*/ 0 w 32"/>
                      <a:gd name="T3" fmla="*/ 0 h 50"/>
                      <a:gd name="T4" fmla="*/ 0 w 32"/>
                      <a:gd name="T5" fmla="*/ 0 h 50"/>
                      <a:gd name="T6" fmla="*/ 0 w 32"/>
                      <a:gd name="T7" fmla="*/ 0 h 50"/>
                      <a:gd name="T8" fmla="*/ 0 w 32"/>
                      <a:gd name="T9" fmla="*/ 0 h 50"/>
                      <a:gd name="T10" fmla="*/ 0 w 32"/>
                      <a:gd name="T11" fmla="*/ 0 h 50"/>
                      <a:gd name="T12" fmla="*/ 0 w 32"/>
                      <a:gd name="T13" fmla="*/ 0 h 50"/>
                      <a:gd name="T14" fmla="*/ 0 w 32"/>
                      <a:gd name="T15" fmla="*/ 0 h 5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7" name="Freeform 33">
                    <a:extLst>
                      <a:ext uri="{FF2B5EF4-FFF2-40B4-BE49-F238E27FC236}">
                        <a16:creationId xmlns:a16="http://schemas.microsoft.com/office/drawing/2014/main" id="{244A3209-7EF0-4113-879A-B02AD0B28FA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0 h 50"/>
                      <a:gd name="T2" fmla="*/ 0 w 43"/>
                      <a:gd name="T3" fmla="*/ 0 h 50"/>
                      <a:gd name="T4" fmla="*/ 0 w 43"/>
                      <a:gd name="T5" fmla="*/ 0 h 50"/>
                      <a:gd name="T6" fmla="*/ 0 w 43"/>
                      <a:gd name="T7" fmla="*/ 0 h 50"/>
                      <a:gd name="T8" fmla="*/ 0 w 43"/>
                      <a:gd name="T9" fmla="*/ 0 h 50"/>
                      <a:gd name="T10" fmla="*/ 0 w 43"/>
                      <a:gd name="T11" fmla="*/ 0 h 5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8" name="Freeform 34">
                    <a:extLst>
                      <a:ext uri="{FF2B5EF4-FFF2-40B4-BE49-F238E27FC236}">
                        <a16:creationId xmlns:a16="http://schemas.microsoft.com/office/drawing/2014/main" id="{9C1B5C73-F5C8-4DAD-9983-24AF182875E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>
                      <a:gd name="T0" fmla="*/ 1 w 471"/>
                      <a:gd name="T1" fmla="*/ 1 h 281"/>
                      <a:gd name="T2" fmla="*/ 1 w 471"/>
                      <a:gd name="T3" fmla="*/ 1 h 281"/>
                      <a:gd name="T4" fmla="*/ 1 w 471"/>
                      <a:gd name="T5" fmla="*/ 1 h 281"/>
                      <a:gd name="T6" fmla="*/ 1 w 471"/>
                      <a:gd name="T7" fmla="*/ 1 h 281"/>
                      <a:gd name="T8" fmla="*/ 1 w 471"/>
                      <a:gd name="T9" fmla="*/ 1 h 281"/>
                      <a:gd name="T10" fmla="*/ 0 w 471"/>
                      <a:gd name="T11" fmla="*/ 1 h 281"/>
                      <a:gd name="T12" fmla="*/ 1 w 471"/>
                      <a:gd name="T13" fmla="*/ 1 h 281"/>
                      <a:gd name="T14" fmla="*/ 1 w 471"/>
                      <a:gd name="T15" fmla="*/ 1 h 281"/>
                      <a:gd name="T16" fmla="*/ 1 w 471"/>
                      <a:gd name="T17" fmla="*/ 1 h 281"/>
                      <a:gd name="T18" fmla="*/ 1 w 471"/>
                      <a:gd name="T19" fmla="*/ 1 h 281"/>
                      <a:gd name="T20" fmla="*/ 1 w 471"/>
                      <a:gd name="T21" fmla="*/ 1 h 281"/>
                      <a:gd name="T22" fmla="*/ 1 w 471"/>
                      <a:gd name="T23" fmla="*/ 1 h 281"/>
                      <a:gd name="T24" fmla="*/ 1 w 471"/>
                      <a:gd name="T25" fmla="*/ 1 h 281"/>
                      <a:gd name="T26" fmla="*/ 1 w 471"/>
                      <a:gd name="T27" fmla="*/ 1 h 281"/>
                      <a:gd name="T28" fmla="*/ 1 w 471"/>
                      <a:gd name="T29" fmla="*/ 1 h 281"/>
                      <a:gd name="T30" fmla="*/ 1 w 471"/>
                      <a:gd name="T31" fmla="*/ 1 h 281"/>
                      <a:gd name="T32" fmla="*/ 1 w 471"/>
                      <a:gd name="T33" fmla="*/ 1 h 281"/>
                      <a:gd name="T34" fmla="*/ 1 w 471"/>
                      <a:gd name="T35" fmla="*/ 0 h 281"/>
                      <a:gd name="T36" fmla="*/ 1 w 471"/>
                      <a:gd name="T37" fmla="*/ 1 h 281"/>
                      <a:gd name="T38" fmla="*/ 1 w 471"/>
                      <a:gd name="T39" fmla="*/ 1 h 281"/>
                      <a:gd name="T40" fmla="*/ 1 w 471"/>
                      <a:gd name="T41" fmla="*/ 1 h 281"/>
                      <a:gd name="T42" fmla="*/ 1 w 471"/>
                      <a:gd name="T43" fmla="*/ 1 h 281"/>
                      <a:gd name="T44" fmla="*/ 1 w 471"/>
                      <a:gd name="T45" fmla="*/ 1 h 281"/>
                      <a:gd name="T46" fmla="*/ 1 w 471"/>
                      <a:gd name="T47" fmla="*/ 1 h 281"/>
                      <a:gd name="T48" fmla="*/ 1 w 471"/>
                      <a:gd name="T49" fmla="*/ 1 h 281"/>
                      <a:gd name="T50" fmla="*/ 1 w 471"/>
                      <a:gd name="T51" fmla="*/ 1 h 281"/>
                      <a:gd name="T52" fmla="*/ 1 w 471"/>
                      <a:gd name="T53" fmla="*/ 1 h 281"/>
                      <a:gd name="T54" fmla="*/ 1 w 471"/>
                      <a:gd name="T55" fmla="*/ 1 h 281"/>
                      <a:gd name="T56" fmla="*/ 1 w 471"/>
                      <a:gd name="T57" fmla="*/ 1 h 281"/>
                      <a:gd name="T58" fmla="*/ 1 w 471"/>
                      <a:gd name="T59" fmla="*/ 1 h 281"/>
                      <a:gd name="T60" fmla="*/ 1 w 471"/>
                      <a:gd name="T61" fmla="*/ 1 h 281"/>
                      <a:gd name="T62" fmla="*/ 1 w 471"/>
                      <a:gd name="T63" fmla="*/ 1 h 281"/>
                      <a:gd name="T64" fmla="*/ 1 w 471"/>
                      <a:gd name="T65" fmla="*/ 1 h 281"/>
                      <a:gd name="T66" fmla="*/ 1 w 471"/>
                      <a:gd name="T67" fmla="*/ 1 h 281"/>
                      <a:gd name="T68" fmla="*/ 1 w 471"/>
                      <a:gd name="T69" fmla="*/ 1 h 281"/>
                      <a:gd name="T70" fmla="*/ 1 w 471"/>
                      <a:gd name="T71" fmla="*/ 1 h 281"/>
                      <a:gd name="T72" fmla="*/ 1 w 471"/>
                      <a:gd name="T73" fmla="*/ 1 h 281"/>
                      <a:gd name="T74" fmla="*/ 1 w 471"/>
                      <a:gd name="T75" fmla="*/ 1 h 281"/>
                      <a:gd name="T76" fmla="*/ 1 w 471"/>
                      <a:gd name="T77" fmla="*/ 1 h 281"/>
                      <a:gd name="T78" fmla="*/ 1 w 471"/>
                      <a:gd name="T79" fmla="*/ 1 h 281"/>
                      <a:gd name="T80" fmla="*/ 1 w 471"/>
                      <a:gd name="T81" fmla="*/ 1 h 281"/>
                      <a:gd name="T82" fmla="*/ 1 w 471"/>
                      <a:gd name="T83" fmla="*/ 1 h 281"/>
                      <a:gd name="T84" fmla="*/ 1 w 471"/>
                      <a:gd name="T85" fmla="*/ 1 h 281"/>
                      <a:gd name="T86" fmla="*/ 1 w 471"/>
                      <a:gd name="T87" fmla="*/ 1 h 281"/>
                      <a:gd name="T88" fmla="*/ 1 w 471"/>
                      <a:gd name="T89" fmla="*/ 1 h 281"/>
                      <a:gd name="T90" fmla="*/ 1 w 471"/>
                      <a:gd name="T91" fmla="*/ 1 h 281"/>
                      <a:gd name="T92" fmla="*/ 1 w 471"/>
                      <a:gd name="T93" fmla="*/ 1 h 281"/>
                      <a:gd name="T94" fmla="*/ 1 w 471"/>
                      <a:gd name="T95" fmla="*/ 1 h 281"/>
                      <a:gd name="T96" fmla="*/ 1 w 471"/>
                      <a:gd name="T97" fmla="*/ 1 h 281"/>
                      <a:gd name="T98" fmla="*/ 1 w 471"/>
                      <a:gd name="T99" fmla="*/ 1 h 281"/>
                      <a:gd name="T100" fmla="*/ 1 w 471"/>
                      <a:gd name="T101" fmla="*/ 1 h 281"/>
                      <a:gd name="T102" fmla="*/ 1 w 471"/>
                      <a:gd name="T103" fmla="*/ 1 h 281"/>
                      <a:gd name="T104" fmla="*/ 1 w 471"/>
                      <a:gd name="T105" fmla="*/ 1 h 281"/>
                      <a:gd name="T106" fmla="*/ 1 w 471"/>
                      <a:gd name="T107" fmla="*/ 1 h 281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9" name="Freeform 35">
                    <a:extLst>
                      <a:ext uri="{FF2B5EF4-FFF2-40B4-BE49-F238E27FC236}">
                        <a16:creationId xmlns:a16="http://schemas.microsoft.com/office/drawing/2014/main" id="{C754216B-EA8B-432C-BE6C-9ED9256AA07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>
                      <a:gd name="T0" fmla="*/ 0 w 984"/>
                      <a:gd name="T1" fmla="*/ 0 h 844"/>
                      <a:gd name="T2" fmla="*/ 0 w 984"/>
                      <a:gd name="T3" fmla="*/ 0 h 844"/>
                      <a:gd name="T4" fmla="*/ 0 w 984"/>
                      <a:gd name="T5" fmla="*/ 0 h 844"/>
                      <a:gd name="T6" fmla="*/ 0 w 984"/>
                      <a:gd name="T7" fmla="*/ 0 h 844"/>
                      <a:gd name="T8" fmla="*/ 0 w 984"/>
                      <a:gd name="T9" fmla="*/ 0 h 844"/>
                      <a:gd name="T10" fmla="*/ 0 w 984"/>
                      <a:gd name="T11" fmla="*/ 0 h 844"/>
                      <a:gd name="T12" fmla="*/ 0 w 984"/>
                      <a:gd name="T13" fmla="*/ 0 h 844"/>
                      <a:gd name="T14" fmla="*/ 0 w 984"/>
                      <a:gd name="T15" fmla="*/ 0 h 844"/>
                      <a:gd name="T16" fmla="*/ 0 w 984"/>
                      <a:gd name="T17" fmla="*/ 0 h 844"/>
                      <a:gd name="T18" fmla="*/ 0 w 984"/>
                      <a:gd name="T19" fmla="*/ 0 h 844"/>
                      <a:gd name="T20" fmla="*/ 0 w 984"/>
                      <a:gd name="T21" fmla="*/ 0 h 844"/>
                      <a:gd name="T22" fmla="*/ 0 w 984"/>
                      <a:gd name="T23" fmla="*/ 0 h 844"/>
                      <a:gd name="T24" fmla="*/ 0 w 984"/>
                      <a:gd name="T25" fmla="*/ 0 h 844"/>
                      <a:gd name="T26" fmla="*/ 0 w 984"/>
                      <a:gd name="T27" fmla="*/ 0 h 844"/>
                      <a:gd name="T28" fmla="*/ 0 w 984"/>
                      <a:gd name="T29" fmla="*/ 0 h 844"/>
                      <a:gd name="T30" fmla="*/ 0 w 984"/>
                      <a:gd name="T31" fmla="*/ 0 h 844"/>
                      <a:gd name="T32" fmla="*/ 0 w 984"/>
                      <a:gd name="T33" fmla="*/ 0 h 844"/>
                      <a:gd name="T34" fmla="*/ 0 w 984"/>
                      <a:gd name="T35" fmla="*/ 0 h 844"/>
                      <a:gd name="T36" fmla="*/ 0 w 984"/>
                      <a:gd name="T37" fmla="*/ 0 h 844"/>
                      <a:gd name="T38" fmla="*/ 0 w 984"/>
                      <a:gd name="T39" fmla="*/ 0 h 844"/>
                      <a:gd name="T40" fmla="*/ 0 w 984"/>
                      <a:gd name="T41" fmla="*/ 0 h 844"/>
                      <a:gd name="T42" fmla="*/ 0 w 984"/>
                      <a:gd name="T43" fmla="*/ 0 h 844"/>
                      <a:gd name="T44" fmla="*/ 0 w 984"/>
                      <a:gd name="T45" fmla="*/ 0 h 844"/>
                      <a:gd name="T46" fmla="*/ 0 w 984"/>
                      <a:gd name="T47" fmla="*/ 0 h 844"/>
                      <a:gd name="T48" fmla="*/ 0 w 984"/>
                      <a:gd name="T49" fmla="*/ 0 h 844"/>
                      <a:gd name="T50" fmla="*/ 0 w 984"/>
                      <a:gd name="T51" fmla="*/ 0 h 844"/>
                      <a:gd name="T52" fmla="*/ 0 w 984"/>
                      <a:gd name="T53" fmla="*/ 0 h 844"/>
                      <a:gd name="T54" fmla="*/ 0 w 984"/>
                      <a:gd name="T55" fmla="*/ 0 h 844"/>
                      <a:gd name="T56" fmla="*/ 0 w 984"/>
                      <a:gd name="T57" fmla="*/ 0 h 844"/>
                      <a:gd name="T58" fmla="*/ 0 w 984"/>
                      <a:gd name="T59" fmla="*/ 0 h 844"/>
                      <a:gd name="T60" fmla="*/ 0 w 984"/>
                      <a:gd name="T61" fmla="*/ 0 h 844"/>
                      <a:gd name="T62" fmla="*/ 0 w 984"/>
                      <a:gd name="T63" fmla="*/ 0 h 844"/>
                      <a:gd name="T64" fmla="*/ 0 w 984"/>
                      <a:gd name="T65" fmla="*/ 0 h 844"/>
                      <a:gd name="T66" fmla="*/ 0 w 984"/>
                      <a:gd name="T67" fmla="*/ 0 h 844"/>
                      <a:gd name="T68" fmla="*/ 0 w 984"/>
                      <a:gd name="T69" fmla="*/ 0 h 844"/>
                      <a:gd name="T70" fmla="*/ 0 w 984"/>
                      <a:gd name="T71" fmla="*/ 0 h 844"/>
                      <a:gd name="T72" fmla="*/ 0 w 984"/>
                      <a:gd name="T73" fmla="*/ 0 h 844"/>
                      <a:gd name="T74" fmla="*/ 0 w 984"/>
                      <a:gd name="T75" fmla="*/ 0 h 844"/>
                      <a:gd name="T76" fmla="*/ 0 w 984"/>
                      <a:gd name="T77" fmla="*/ 0 h 844"/>
                      <a:gd name="T78" fmla="*/ 0 w 984"/>
                      <a:gd name="T79" fmla="*/ 0 h 844"/>
                      <a:gd name="T80" fmla="*/ 0 w 984"/>
                      <a:gd name="T81" fmla="*/ 0 h 844"/>
                      <a:gd name="T82" fmla="*/ 0 w 984"/>
                      <a:gd name="T83" fmla="*/ 0 h 844"/>
                      <a:gd name="T84" fmla="*/ 0 w 984"/>
                      <a:gd name="T85" fmla="*/ 0 h 844"/>
                      <a:gd name="T86" fmla="*/ 0 w 984"/>
                      <a:gd name="T87" fmla="*/ 0 h 844"/>
                      <a:gd name="T88" fmla="*/ 0 w 984"/>
                      <a:gd name="T89" fmla="*/ 0 h 844"/>
                      <a:gd name="T90" fmla="*/ 0 w 984"/>
                      <a:gd name="T91" fmla="*/ 0 h 844"/>
                      <a:gd name="T92" fmla="*/ 0 w 984"/>
                      <a:gd name="T93" fmla="*/ 0 h 844"/>
                      <a:gd name="T94" fmla="*/ 0 w 984"/>
                      <a:gd name="T95" fmla="*/ 0 h 844"/>
                      <a:gd name="T96" fmla="*/ 0 w 984"/>
                      <a:gd name="T97" fmla="*/ 0 h 844"/>
                      <a:gd name="T98" fmla="*/ 0 w 984"/>
                      <a:gd name="T99" fmla="*/ 0 h 844"/>
                      <a:gd name="T100" fmla="*/ 0 w 984"/>
                      <a:gd name="T101" fmla="*/ 0 h 844"/>
                      <a:gd name="T102" fmla="*/ 0 w 984"/>
                      <a:gd name="T103" fmla="*/ 0 h 844"/>
                      <a:gd name="T104" fmla="*/ 0 w 984"/>
                      <a:gd name="T105" fmla="*/ 0 h 844"/>
                      <a:gd name="T106" fmla="*/ 0 w 984"/>
                      <a:gd name="T107" fmla="*/ 0 h 844"/>
                      <a:gd name="T108" fmla="*/ 0 w 984"/>
                      <a:gd name="T109" fmla="*/ 0 h 844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0" name="Freeform 36">
                    <a:extLst>
                      <a:ext uri="{FF2B5EF4-FFF2-40B4-BE49-F238E27FC236}">
                        <a16:creationId xmlns:a16="http://schemas.microsoft.com/office/drawing/2014/main" id="{AF5604F2-D1AA-4094-BBC0-6428E96E7A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>
                      <a:gd name="T0" fmla="*/ 0 w 36"/>
                      <a:gd name="T1" fmla="*/ 0 h 48"/>
                      <a:gd name="T2" fmla="*/ 0 w 36"/>
                      <a:gd name="T3" fmla="*/ 0 h 48"/>
                      <a:gd name="T4" fmla="*/ 0 w 36"/>
                      <a:gd name="T5" fmla="*/ 0 h 4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1" name="Freeform 37">
                    <a:extLst>
                      <a:ext uri="{FF2B5EF4-FFF2-40B4-BE49-F238E27FC236}">
                        <a16:creationId xmlns:a16="http://schemas.microsoft.com/office/drawing/2014/main" id="{5AAF63A0-2189-406B-A69F-3C013685786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>
                      <a:gd name="T0" fmla="*/ 0 w 36"/>
                      <a:gd name="T1" fmla="*/ 0 h 37"/>
                      <a:gd name="T2" fmla="*/ 0 w 36"/>
                      <a:gd name="T3" fmla="*/ 0 h 37"/>
                      <a:gd name="T4" fmla="*/ 0 w 36"/>
                      <a:gd name="T5" fmla="*/ 0 h 37"/>
                      <a:gd name="T6" fmla="*/ 0 w 36"/>
                      <a:gd name="T7" fmla="*/ 0 h 37"/>
                      <a:gd name="T8" fmla="*/ 0 w 36"/>
                      <a:gd name="T9" fmla="*/ 0 h 3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2" name="Freeform 38">
                    <a:extLst>
                      <a:ext uri="{FF2B5EF4-FFF2-40B4-BE49-F238E27FC236}">
                        <a16:creationId xmlns:a16="http://schemas.microsoft.com/office/drawing/2014/main" id="{1FAA4419-2F32-46D1-8FDC-4CAFC4F9190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>
                      <a:gd name="T0" fmla="*/ 0 w 170"/>
                      <a:gd name="T1" fmla="*/ 0 h 96"/>
                      <a:gd name="T2" fmla="*/ 0 w 170"/>
                      <a:gd name="T3" fmla="*/ 0 h 96"/>
                      <a:gd name="T4" fmla="*/ 0 w 170"/>
                      <a:gd name="T5" fmla="*/ 0 h 96"/>
                      <a:gd name="T6" fmla="*/ 0 w 170"/>
                      <a:gd name="T7" fmla="*/ 0 h 96"/>
                      <a:gd name="T8" fmla="*/ 0 w 170"/>
                      <a:gd name="T9" fmla="*/ 0 h 96"/>
                      <a:gd name="T10" fmla="*/ 0 w 170"/>
                      <a:gd name="T11" fmla="*/ 0 h 96"/>
                      <a:gd name="T12" fmla="*/ 0 w 170"/>
                      <a:gd name="T13" fmla="*/ 0 h 96"/>
                      <a:gd name="T14" fmla="*/ 0 w 170"/>
                      <a:gd name="T15" fmla="*/ 0 h 96"/>
                      <a:gd name="T16" fmla="*/ 0 w 170"/>
                      <a:gd name="T17" fmla="*/ 0 h 96"/>
                      <a:gd name="T18" fmla="*/ 0 w 170"/>
                      <a:gd name="T19" fmla="*/ 0 h 96"/>
                      <a:gd name="T20" fmla="*/ 0 w 170"/>
                      <a:gd name="T21" fmla="*/ 0 h 96"/>
                      <a:gd name="T22" fmla="*/ 0 w 170"/>
                      <a:gd name="T23" fmla="*/ 0 h 9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3" name="Freeform 39">
                    <a:extLst>
                      <a:ext uri="{FF2B5EF4-FFF2-40B4-BE49-F238E27FC236}">
                        <a16:creationId xmlns:a16="http://schemas.microsoft.com/office/drawing/2014/main" id="{B42D1782-53C7-44C1-9842-7E6C86388A1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>
                      <a:gd name="T0" fmla="*/ 0 w 138"/>
                      <a:gd name="T1" fmla="*/ 0 h 44"/>
                      <a:gd name="T2" fmla="*/ 0 w 138"/>
                      <a:gd name="T3" fmla="*/ 0 h 44"/>
                      <a:gd name="T4" fmla="*/ 0 w 138"/>
                      <a:gd name="T5" fmla="*/ 0 h 44"/>
                      <a:gd name="T6" fmla="*/ 0 w 138"/>
                      <a:gd name="T7" fmla="*/ 0 h 44"/>
                      <a:gd name="T8" fmla="*/ 0 w 138"/>
                      <a:gd name="T9" fmla="*/ 0 h 44"/>
                      <a:gd name="T10" fmla="*/ 0 w 138"/>
                      <a:gd name="T11" fmla="*/ 0 h 44"/>
                      <a:gd name="T12" fmla="*/ 0 w 138"/>
                      <a:gd name="T13" fmla="*/ 0 h 44"/>
                      <a:gd name="T14" fmla="*/ 0 w 138"/>
                      <a:gd name="T15" fmla="*/ 0 h 44"/>
                      <a:gd name="T16" fmla="*/ 0 w 138"/>
                      <a:gd name="T17" fmla="*/ 0 h 44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4" name="Freeform 40">
                    <a:extLst>
                      <a:ext uri="{FF2B5EF4-FFF2-40B4-BE49-F238E27FC236}">
                        <a16:creationId xmlns:a16="http://schemas.microsoft.com/office/drawing/2014/main" id="{E4CFE5E9-4D3B-4ACC-84C5-089933CB4FE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>
                      <a:gd name="T0" fmla="*/ 0 w 57"/>
                      <a:gd name="T1" fmla="*/ 0 h 42"/>
                      <a:gd name="T2" fmla="*/ 0 w 57"/>
                      <a:gd name="T3" fmla="*/ 0 h 42"/>
                      <a:gd name="T4" fmla="*/ 0 w 57"/>
                      <a:gd name="T5" fmla="*/ 0 h 42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5" name="Freeform 41">
                    <a:extLst>
                      <a:ext uri="{FF2B5EF4-FFF2-40B4-BE49-F238E27FC236}">
                        <a16:creationId xmlns:a16="http://schemas.microsoft.com/office/drawing/2014/main" id="{EA5DCF50-898D-4E41-A4BC-B5942E4F4B6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>
                      <a:gd name="T0" fmla="*/ 0 w 39"/>
                      <a:gd name="T1" fmla="*/ 0 h 52"/>
                      <a:gd name="T2" fmla="*/ 0 w 39"/>
                      <a:gd name="T3" fmla="*/ 0 h 52"/>
                      <a:gd name="T4" fmla="*/ 0 w 39"/>
                      <a:gd name="T5" fmla="*/ 0 h 52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6" name="Freeform 42">
                    <a:extLst>
                      <a:ext uri="{FF2B5EF4-FFF2-40B4-BE49-F238E27FC236}">
                        <a16:creationId xmlns:a16="http://schemas.microsoft.com/office/drawing/2014/main" id="{E5B8CCDC-34FC-4839-8874-F0B65646485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>
                      <a:gd name="T0" fmla="*/ 0 w 44"/>
                      <a:gd name="T1" fmla="*/ 0 h 80"/>
                      <a:gd name="T2" fmla="*/ 0 w 44"/>
                      <a:gd name="T3" fmla="*/ 0 h 80"/>
                      <a:gd name="T4" fmla="*/ 0 w 44"/>
                      <a:gd name="T5" fmla="*/ 0 h 80"/>
                      <a:gd name="T6" fmla="*/ 0 w 44"/>
                      <a:gd name="T7" fmla="*/ 0 h 80"/>
                      <a:gd name="T8" fmla="*/ 0 w 44"/>
                      <a:gd name="T9" fmla="*/ 0 h 80"/>
                      <a:gd name="T10" fmla="*/ 0 w 44"/>
                      <a:gd name="T11" fmla="*/ 0 h 80"/>
                      <a:gd name="T12" fmla="*/ 0 w 44"/>
                      <a:gd name="T13" fmla="*/ 0 h 8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7" name="Freeform 43">
                    <a:extLst>
                      <a:ext uri="{FF2B5EF4-FFF2-40B4-BE49-F238E27FC236}">
                        <a16:creationId xmlns:a16="http://schemas.microsoft.com/office/drawing/2014/main" id="{B4EEE86A-44F4-4C0C-877D-980B475D20B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>
                      <a:gd name="T0" fmla="*/ 1 w 323"/>
                      <a:gd name="T1" fmla="*/ 1 h 64"/>
                      <a:gd name="T2" fmla="*/ 1 w 323"/>
                      <a:gd name="T3" fmla="*/ 1 h 64"/>
                      <a:gd name="T4" fmla="*/ 1 w 323"/>
                      <a:gd name="T5" fmla="*/ 0 h 64"/>
                      <a:gd name="T6" fmla="*/ 1 w 323"/>
                      <a:gd name="T7" fmla="*/ 0 h 64"/>
                      <a:gd name="T8" fmla="*/ 1 w 323"/>
                      <a:gd name="T9" fmla="*/ 1 h 64"/>
                      <a:gd name="T10" fmla="*/ 1 w 323"/>
                      <a:gd name="T11" fmla="*/ 1 h 64"/>
                      <a:gd name="T12" fmla="*/ 1 w 323"/>
                      <a:gd name="T13" fmla="*/ 1 h 64"/>
                      <a:gd name="T14" fmla="*/ 1 w 323"/>
                      <a:gd name="T15" fmla="*/ 1 h 64"/>
                      <a:gd name="T16" fmla="*/ 1 w 323"/>
                      <a:gd name="T17" fmla="*/ 1 h 64"/>
                      <a:gd name="T18" fmla="*/ 1 w 323"/>
                      <a:gd name="T19" fmla="*/ 1 h 64"/>
                      <a:gd name="T20" fmla="*/ 1 w 323"/>
                      <a:gd name="T21" fmla="*/ 1 h 64"/>
                      <a:gd name="T22" fmla="*/ 1 w 323"/>
                      <a:gd name="T23" fmla="*/ 1 h 64"/>
                      <a:gd name="T24" fmla="*/ 1 w 323"/>
                      <a:gd name="T25" fmla="*/ 1 h 64"/>
                      <a:gd name="T26" fmla="*/ 1 w 323"/>
                      <a:gd name="T27" fmla="*/ 1 h 64"/>
                      <a:gd name="T28" fmla="*/ 1 w 323"/>
                      <a:gd name="T29" fmla="*/ 1 h 64"/>
                      <a:gd name="T30" fmla="*/ 1 w 323"/>
                      <a:gd name="T31" fmla="*/ 1 h 64"/>
                      <a:gd name="T32" fmla="*/ 1 w 323"/>
                      <a:gd name="T33" fmla="*/ 1 h 64"/>
                      <a:gd name="T34" fmla="*/ 1 w 323"/>
                      <a:gd name="T35" fmla="*/ 1 h 64"/>
                      <a:gd name="T36" fmla="*/ 1 w 323"/>
                      <a:gd name="T37" fmla="*/ 1 h 64"/>
                      <a:gd name="T38" fmla="*/ 1 w 323"/>
                      <a:gd name="T39" fmla="*/ 1 h 64"/>
                      <a:gd name="T40" fmla="*/ 1 w 323"/>
                      <a:gd name="T41" fmla="*/ 1 h 64"/>
                      <a:gd name="T42" fmla="*/ 1 w 323"/>
                      <a:gd name="T43" fmla="*/ 1 h 64"/>
                      <a:gd name="T44" fmla="*/ 1 w 323"/>
                      <a:gd name="T45" fmla="*/ 1 h 64"/>
                      <a:gd name="T46" fmla="*/ 1 w 323"/>
                      <a:gd name="T47" fmla="*/ 1 h 64"/>
                      <a:gd name="T48" fmla="*/ 1 w 323"/>
                      <a:gd name="T49" fmla="*/ 1 h 64"/>
                      <a:gd name="T50" fmla="*/ 1 w 323"/>
                      <a:gd name="T51" fmla="*/ 1 h 64"/>
                      <a:gd name="T52" fmla="*/ 1 w 323"/>
                      <a:gd name="T53" fmla="*/ 0 h 64"/>
                      <a:gd name="T54" fmla="*/ 1 w 323"/>
                      <a:gd name="T55" fmla="*/ 1 h 64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8" name="Freeform 44">
                    <a:extLst>
                      <a:ext uri="{FF2B5EF4-FFF2-40B4-BE49-F238E27FC236}">
                        <a16:creationId xmlns:a16="http://schemas.microsoft.com/office/drawing/2014/main" id="{3EF0007F-390F-4A47-80B4-83950FA1D5A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>
                      <a:gd name="T0" fmla="*/ 1 w 300"/>
                      <a:gd name="T1" fmla="*/ 1 h 31"/>
                      <a:gd name="T2" fmla="*/ 1 w 300"/>
                      <a:gd name="T3" fmla="*/ 1 h 31"/>
                      <a:gd name="T4" fmla="*/ 1 w 300"/>
                      <a:gd name="T5" fmla="*/ 0 h 31"/>
                      <a:gd name="T6" fmla="*/ 1 w 300"/>
                      <a:gd name="T7" fmla="*/ 1 h 31"/>
                      <a:gd name="T8" fmla="*/ 1 w 300"/>
                      <a:gd name="T9" fmla="*/ 1 h 31"/>
                      <a:gd name="T10" fmla="*/ 1 w 300"/>
                      <a:gd name="T11" fmla="*/ 1 h 3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9" name="Freeform 45">
                    <a:extLst>
                      <a:ext uri="{FF2B5EF4-FFF2-40B4-BE49-F238E27FC236}">
                        <a16:creationId xmlns:a16="http://schemas.microsoft.com/office/drawing/2014/main" id="{08E1126C-5BC5-4D85-A0DD-0FBD285D8C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0 h 29"/>
                      <a:gd name="T2" fmla="*/ 0 w 41"/>
                      <a:gd name="T3" fmla="*/ 0 h 29"/>
                      <a:gd name="T4" fmla="*/ 0 w 41"/>
                      <a:gd name="T5" fmla="*/ 0 h 29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0" name="Freeform 46">
                    <a:extLst>
                      <a:ext uri="{FF2B5EF4-FFF2-40B4-BE49-F238E27FC236}">
                        <a16:creationId xmlns:a16="http://schemas.microsoft.com/office/drawing/2014/main" id="{62924D84-1B94-47CC-A2F4-7FBD399B5C7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>
                      <a:gd name="T0" fmla="*/ 73 w 436"/>
                      <a:gd name="T1" fmla="*/ 1 h 152"/>
                      <a:gd name="T2" fmla="*/ 436 w 436"/>
                      <a:gd name="T3" fmla="*/ 0 h 152"/>
                      <a:gd name="T4" fmla="*/ 416 w 436"/>
                      <a:gd name="T5" fmla="*/ 54 h 152"/>
                      <a:gd name="T6" fmla="*/ 397 w 436"/>
                      <a:gd name="T7" fmla="*/ 68 h 152"/>
                      <a:gd name="T8" fmla="*/ 392 w 436"/>
                      <a:gd name="T9" fmla="*/ 70 h 152"/>
                      <a:gd name="T10" fmla="*/ 375 w 436"/>
                      <a:gd name="T11" fmla="*/ 73 h 152"/>
                      <a:gd name="T12" fmla="*/ 361 w 436"/>
                      <a:gd name="T13" fmla="*/ 88 h 152"/>
                      <a:gd name="T14" fmla="*/ 362 w 436"/>
                      <a:gd name="T15" fmla="*/ 99 h 152"/>
                      <a:gd name="T16" fmla="*/ 364 w 436"/>
                      <a:gd name="T17" fmla="*/ 107 h 152"/>
                      <a:gd name="T18" fmla="*/ 366 w 436"/>
                      <a:gd name="T19" fmla="*/ 113 h 152"/>
                      <a:gd name="T20" fmla="*/ 362 w 436"/>
                      <a:gd name="T21" fmla="*/ 122 h 152"/>
                      <a:gd name="T22" fmla="*/ 351 w 436"/>
                      <a:gd name="T23" fmla="*/ 120 h 152"/>
                      <a:gd name="T24" fmla="*/ 342 w 436"/>
                      <a:gd name="T25" fmla="*/ 129 h 152"/>
                      <a:gd name="T26" fmla="*/ 347 w 436"/>
                      <a:gd name="T27" fmla="*/ 105 h 152"/>
                      <a:gd name="T28" fmla="*/ 338 w 436"/>
                      <a:gd name="T29" fmla="*/ 100 h 152"/>
                      <a:gd name="T30" fmla="*/ 344 w 436"/>
                      <a:gd name="T31" fmla="*/ 93 h 152"/>
                      <a:gd name="T32" fmla="*/ 342 w 436"/>
                      <a:gd name="T33" fmla="*/ 89 h 152"/>
                      <a:gd name="T34" fmla="*/ 320 w 436"/>
                      <a:gd name="T35" fmla="*/ 94 h 152"/>
                      <a:gd name="T36" fmla="*/ 317 w 436"/>
                      <a:gd name="T37" fmla="*/ 85 h 152"/>
                      <a:gd name="T38" fmla="*/ 297 w 436"/>
                      <a:gd name="T39" fmla="*/ 94 h 152"/>
                      <a:gd name="T40" fmla="*/ 320 w 436"/>
                      <a:gd name="T41" fmla="*/ 103 h 152"/>
                      <a:gd name="T42" fmla="*/ 305 w 436"/>
                      <a:gd name="T43" fmla="*/ 117 h 152"/>
                      <a:gd name="T44" fmla="*/ 311 w 436"/>
                      <a:gd name="T45" fmla="*/ 126 h 152"/>
                      <a:gd name="T46" fmla="*/ 315 w 436"/>
                      <a:gd name="T47" fmla="*/ 138 h 152"/>
                      <a:gd name="T48" fmla="*/ 309 w 436"/>
                      <a:gd name="T49" fmla="*/ 139 h 152"/>
                      <a:gd name="T50" fmla="*/ 314 w 436"/>
                      <a:gd name="T51" fmla="*/ 144 h 152"/>
                      <a:gd name="T52" fmla="*/ 307 w 436"/>
                      <a:gd name="T53" fmla="*/ 152 h 152"/>
                      <a:gd name="T54" fmla="*/ 0 w 436"/>
                      <a:gd name="T55" fmla="*/ 149 h 152"/>
                      <a:gd name="T56" fmla="*/ 73 w 436"/>
                      <a:gd name="T57" fmla="*/ 1 h 152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1" name="Freeform 47">
                    <a:extLst>
                      <a:ext uri="{FF2B5EF4-FFF2-40B4-BE49-F238E27FC236}">
                        <a16:creationId xmlns:a16="http://schemas.microsoft.com/office/drawing/2014/main" id="{F9C16A49-F91B-4E6C-BB71-0D3CAA487CC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>
                      <a:gd name="T0" fmla="*/ 0 w 47"/>
                      <a:gd name="T1" fmla="*/ 0 h 165"/>
                      <a:gd name="T2" fmla="*/ 0 w 47"/>
                      <a:gd name="T3" fmla="*/ 0 h 165"/>
                      <a:gd name="T4" fmla="*/ 0 w 47"/>
                      <a:gd name="T5" fmla="*/ 0 h 165"/>
                      <a:gd name="T6" fmla="*/ 0 w 47"/>
                      <a:gd name="T7" fmla="*/ 0 h 165"/>
                      <a:gd name="T8" fmla="*/ 0 w 47"/>
                      <a:gd name="T9" fmla="*/ 0 h 165"/>
                      <a:gd name="T10" fmla="*/ 0 w 47"/>
                      <a:gd name="T11" fmla="*/ 0 h 165"/>
                      <a:gd name="T12" fmla="*/ 0 w 47"/>
                      <a:gd name="T13" fmla="*/ 0 h 165"/>
                      <a:gd name="T14" fmla="*/ 0 w 47"/>
                      <a:gd name="T15" fmla="*/ 0 h 165"/>
                      <a:gd name="T16" fmla="*/ 0 w 47"/>
                      <a:gd name="T17" fmla="*/ 0 h 165"/>
                      <a:gd name="T18" fmla="*/ 0 w 47"/>
                      <a:gd name="T19" fmla="*/ 0 h 165"/>
                      <a:gd name="T20" fmla="*/ 0 w 47"/>
                      <a:gd name="T21" fmla="*/ 0 h 165"/>
                      <a:gd name="T22" fmla="*/ 0 w 47"/>
                      <a:gd name="T23" fmla="*/ 0 h 165"/>
                      <a:gd name="T24" fmla="*/ 0 w 47"/>
                      <a:gd name="T25" fmla="*/ 0 h 165"/>
                      <a:gd name="T26" fmla="*/ 0 w 47"/>
                      <a:gd name="T27" fmla="*/ 0 h 165"/>
                      <a:gd name="T28" fmla="*/ 0 w 47"/>
                      <a:gd name="T29" fmla="*/ 0 h 165"/>
                      <a:gd name="T30" fmla="*/ 0 w 47"/>
                      <a:gd name="T31" fmla="*/ 0 h 165"/>
                      <a:gd name="T32" fmla="*/ 0 w 47"/>
                      <a:gd name="T33" fmla="*/ 0 h 16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2" name="Freeform 48">
                    <a:extLst>
                      <a:ext uri="{FF2B5EF4-FFF2-40B4-BE49-F238E27FC236}">
                        <a16:creationId xmlns:a16="http://schemas.microsoft.com/office/drawing/2014/main" id="{B4AF2D51-1FCA-41B2-B603-DDEB105C548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>
                      <a:gd name="T0" fmla="*/ 0 w 138"/>
                      <a:gd name="T1" fmla="*/ 0 h 103"/>
                      <a:gd name="T2" fmla="*/ 0 w 138"/>
                      <a:gd name="T3" fmla="*/ 0 h 103"/>
                      <a:gd name="T4" fmla="*/ 0 w 138"/>
                      <a:gd name="T5" fmla="*/ 0 h 103"/>
                      <a:gd name="T6" fmla="*/ 0 w 138"/>
                      <a:gd name="T7" fmla="*/ 0 h 103"/>
                      <a:gd name="T8" fmla="*/ 0 w 138"/>
                      <a:gd name="T9" fmla="*/ 0 h 103"/>
                      <a:gd name="T10" fmla="*/ 0 w 138"/>
                      <a:gd name="T11" fmla="*/ 0 h 103"/>
                      <a:gd name="T12" fmla="*/ 0 w 138"/>
                      <a:gd name="T13" fmla="*/ 0 h 103"/>
                      <a:gd name="T14" fmla="*/ 0 w 138"/>
                      <a:gd name="T15" fmla="*/ 0 h 103"/>
                      <a:gd name="T16" fmla="*/ 0 w 138"/>
                      <a:gd name="T17" fmla="*/ 0 h 103"/>
                      <a:gd name="T18" fmla="*/ 0 w 138"/>
                      <a:gd name="T19" fmla="*/ 0 h 103"/>
                      <a:gd name="T20" fmla="*/ 0 w 138"/>
                      <a:gd name="T21" fmla="*/ 0 h 103"/>
                      <a:gd name="T22" fmla="*/ 0 w 138"/>
                      <a:gd name="T23" fmla="*/ 0 h 103"/>
                      <a:gd name="T24" fmla="*/ 0 w 138"/>
                      <a:gd name="T25" fmla="*/ 0 h 103"/>
                      <a:gd name="T26" fmla="*/ 0 w 138"/>
                      <a:gd name="T27" fmla="*/ 0 h 103"/>
                      <a:gd name="T28" fmla="*/ 0 w 138"/>
                      <a:gd name="T29" fmla="*/ 0 h 103"/>
                      <a:gd name="T30" fmla="*/ 0 w 138"/>
                      <a:gd name="T31" fmla="*/ 0 h 103"/>
                      <a:gd name="T32" fmla="*/ 0 w 138"/>
                      <a:gd name="T33" fmla="*/ 0 h 103"/>
                      <a:gd name="T34" fmla="*/ 0 w 138"/>
                      <a:gd name="T35" fmla="*/ 0 h 103"/>
                      <a:gd name="T36" fmla="*/ 0 w 138"/>
                      <a:gd name="T37" fmla="*/ 0 h 10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3" name="Freeform 49">
                    <a:extLst>
                      <a:ext uri="{FF2B5EF4-FFF2-40B4-BE49-F238E27FC236}">
                        <a16:creationId xmlns:a16="http://schemas.microsoft.com/office/drawing/2014/main" id="{98B8F152-B735-4BD3-9F60-E9A00482F4B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>
                      <a:gd name="T0" fmla="*/ 0 w 188"/>
                      <a:gd name="T1" fmla="*/ 0 h 214"/>
                      <a:gd name="T2" fmla="*/ 0 w 188"/>
                      <a:gd name="T3" fmla="*/ 0 h 214"/>
                      <a:gd name="T4" fmla="*/ 0 w 188"/>
                      <a:gd name="T5" fmla="*/ 0 h 214"/>
                      <a:gd name="T6" fmla="*/ 0 w 188"/>
                      <a:gd name="T7" fmla="*/ 0 h 214"/>
                      <a:gd name="T8" fmla="*/ 0 w 188"/>
                      <a:gd name="T9" fmla="*/ 0 h 214"/>
                      <a:gd name="T10" fmla="*/ 0 w 188"/>
                      <a:gd name="T11" fmla="*/ 0 h 214"/>
                      <a:gd name="T12" fmla="*/ 0 w 188"/>
                      <a:gd name="T13" fmla="*/ 0 h 214"/>
                      <a:gd name="T14" fmla="*/ 0 w 188"/>
                      <a:gd name="T15" fmla="*/ 0 h 214"/>
                      <a:gd name="T16" fmla="*/ 0 w 188"/>
                      <a:gd name="T17" fmla="*/ 0 h 214"/>
                      <a:gd name="T18" fmla="*/ 0 w 188"/>
                      <a:gd name="T19" fmla="*/ 0 h 214"/>
                      <a:gd name="T20" fmla="*/ 0 w 188"/>
                      <a:gd name="T21" fmla="*/ 0 h 214"/>
                      <a:gd name="T22" fmla="*/ 0 w 188"/>
                      <a:gd name="T23" fmla="*/ 0 h 214"/>
                      <a:gd name="T24" fmla="*/ 0 w 188"/>
                      <a:gd name="T25" fmla="*/ 0 h 214"/>
                      <a:gd name="T26" fmla="*/ 0 w 188"/>
                      <a:gd name="T27" fmla="*/ 0 h 214"/>
                      <a:gd name="T28" fmla="*/ 0 w 188"/>
                      <a:gd name="T29" fmla="*/ 0 h 214"/>
                      <a:gd name="T30" fmla="*/ 0 w 188"/>
                      <a:gd name="T31" fmla="*/ 0 h 214"/>
                      <a:gd name="T32" fmla="*/ 0 w 188"/>
                      <a:gd name="T33" fmla="*/ 0 h 214"/>
                      <a:gd name="T34" fmla="*/ 0 w 188"/>
                      <a:gd name="T35" fmla="*/ 0 h 214"/>
                      <a:gd name="T36" fmla="*/ 0 w 188"/>
                      <a:gd name="T37" fmla="*/ 0 h 214"/>
                      <a:gd name="T38" fmla="*/ 0 w 188"/>
                      <a:gd name="T39" fmla="*/ 0 h 214"/>
                      <a:gd name="T40" fmla="*/ 0 w 188"/>
                      <a:gd name="T41" fmla="*/ 0 h 214"/>
                      <a:gd name="T42" fmla="*/ 0 w 188"/>
                      <a:gd name="T43" fmla="*/ 0 h 214"/>
                      <a:gd name="T44" fmla="*/ 0 w 188"/>
                      <a:gd name="T45" fmla="*/ 0 h 214"/>
                      <a:gd name="T46" fmla="*/ 0 w 188"/>
                      <a:gd name="T47" fmla="*/ 0 h 214"/>
                      <a:gd name="T48" fmla="*/ 0 w 188"/>
                      <a:gd name="T49" fmla="*/ 0 h 214"/>
                      <a:gd name="T50" fmla="*/ 0 w 188"/>
                      <a:gd name="T51" fmla="*/ 0 h 214"/>
                      <a:gd name="T52" fmla="*/ 0 w 188"/>
                      <a:gd name="T53" fmla="*/ 0 h 214"/>
                      <a:gd name="T54" fmla="*/ 0 w 188"/>
                      <a:gd name="T55" fmla="*/ 0 h 214"/>
                      <a:gd name="T56" fmla="*/ 0 w 188"/>
                      <a:gd name="T57" fmla="*/ 0 h 214"/>
                      <a:gd name="T58" fmla="*/ 0 w 188"/>
                      <a:gd name="T59" fmla="*/ 0 h 214"/>
                      <a:gd name="T60" fmla="*/ 0 w 188"/>
                      <a:gd name="T61" fmla="*/ 0 h 214"/>
                      <a:gd name="T62" fmla="*/ 0 w 188"/>
                      <a:gd name="T63" fmla="*/ 0 h 214"/>
                      <a:gd name="T64" fmla="*/ 0 w 188"/>
                      <a:gd name="T65" fmla="*/ 0 h 214"/>
                      <a:gd name="T66" fmla="*/ 0 w 188"/>
                      <a:gd name="T67" fmla="*/ 0 h 214"/>
                      <a:gd name="T68" fmla="*/ 0 w 188"/>
                      <a:gd name="T69" fmla="*/ 0 h 214"/>
                      <a:gd name="T70" fmla="*/ 0 w 188"/>
                      <a:gd name="T71" fmla="*/ 0 h 214"/>
                      <a:gd name="T72" fmla="*/ 0 w 188"/>
                      <a:gd name="T73" fmla="*/ 0 h 214"/>
                      <a:gd name="T74" fmla="*/ 0 w 188"/>
                      <a:gd name="T75" fmla="*/ 0 h 214"/>
                      <a:gd name="T76" fmla="*/ 0 w 188"/>
                      <a:gd name="T77" fmla="*/ 0 h 214"/>
                      <a:gd name="T78" fmla="*/ 0 w 188"/>
                      <a:gd name="T79" fmla="*/ 0 h 214"/>
                      <a:gd name="T80" fmla="*/ 0 w 188"/>
                      <a:gd name="T81" fmla="*/ 0 h 214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4" name="Freeform 50">
                    <a:extLst>
                      <a:ext uri="{FF2B5EF4-FFF2-40B4-BE49-F238E27FC236}">
                        <a16:creationId xmlns:a16="http://schemas.microsoft.com/office/drawing/2014/main" id="{C543AEA9-C16E-4E66-A4B4-4EEF386A1AD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>
                      <a:gd name="T0" fmla="*/ 0 w 13"/>
                      <a:gd name="T1" fmla="*/ 0 h 13"/>
                      <a:gd name="T2" fmla="*/ 0 w 13"/>
                      <a:gd name="T3" fmla="*/ 0 h 13"/>
                      <a:gd name="T4" fmla="*/ 0 w 13"/>
                      <a:gd name="T5" fmla="*/ 0 h 13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5" name="Freeform 51">
                    <a:extLst>
                      <a:ext uri="{FF2B5EF4-FFF2-40B4-BE49-F238E27FC236}">
                        <a16:creationId xmlns:a16="http://schemas.microsoft.com/office/drawing/2014/main" id="{681E04FD-A727-42A6-AB46-4B85CF5A434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>
                      <a:gd name="T0" fmla="*/ 0 w 812"/>
                      <a:gd name="T1" fmla="*/ 0 h 564"/>
                      <a:gd name="T2" fmla="*/ 0 w 812"/>
                      <a:gd name="T3" fmla="*/ 0 h 564"/>
                      <a:gd name="T4" fmla="*/ 0 w 812"/>
                      <a:gd name="T5" fmla="*/ 0 h 564"/>
                      <a:gd name="T6" fmla="*/ 0 w 812"/>
                      <a:gd name="T7" fmla="*/ 0 h 564"/>
                      <a:gd name="T8" fmla="*/ 0 w 812"/>
                      <a:gd name="T9" fmla="*/ 0 h 564"/>
                      <a:gd name="T10" fmla="*/ 0 w 812"/>
                      <a:gd name="T11" fmla="*/ 0 h 564"/>
                      <a:gd name="T12" fmla="*/ 0 w 812"/>
                      <a:gd name="T13" fmla="*/ 0 h 564"/>
                      <a:gd name="T14" fmla="*/ 0 w 812"/>
                      <a:gd name="T15" fmla="*/ 0 h 564"/>
                      <a:gd name="T16" fmla="*/ 0 w 812"/>
                      <a:gd name="T17" fmla="*/ 0 h 564"/>
                      <a:gd name="T18" fmla="*/ 0 w 812"/>
                      <a:gd name="T19" fmla="*/ 0 h 564"/>
                      <a:gd name="T20" fmla="*/ 0 w 812"/>
                      <a:gd name="T21" fmla="*/ 0 h 564"/>
                      <a:gd name="T22" fmla="*/ 0 w 812"/>
                      <a:gd name="T23" fmla="*/ 0 h 564"/>
                      <a:gd name="T24" fmla="*/ 0 w 812"/>
                      <a:gd name="T25" fmla="*/ 0 h 564"/>
                      <a:gd name="T26" fmla="*/ 0 w 812"/>
                      <a:gd name="T27" fmla="*/ 0 h 564"/>
                      <a:gd name="T28" fmla="*/ 0 w 812"/>
                      <a:gd name="T29" fmla="*/ 0 h 564"/>
                      <a:gd name="T30" fmla="*/ 0 w 812"/>
                      <a:gd name="T31" fmla="*/ 0 h 564"/>
                      <a:gd name="T32" fmla="*/ 0 w 812"/>
                      <a:gd name="T33" fmla="*/ 0 h 564"/>
                      <a:gd name="T34" fmla="*/ 0 w 812"/>
                      <a:gd name="T35" fmla="*/ 0 h 564"/>
                      <a:gd name="T36" fmla="*/ 0 w 812"/>
                      <a:gd name="T37" fmla="*/ 0 h 564"/>
                      <a:gd name="T38" fmla="*/ 0 w 812"/>
                      <a:gd name="T39" fmla="*/ 0 h 564"/>
                      <a:gd name="T40" fmla="*/ 0 w 812"/>
                      <a:gd name="T41" fmla="*/ 0 h 564"/>
                      <a:gd name="T42" fmla="*/ 0 w 812"/>
                      <a:gd name="T43" fmla="*/ 0 h 564"/>
                      <a:gd name="T44" fmla="*/ 0 w 812"/>
                      <a:gd name="T45" fmla="*/ 0 h 564"/>
                      <a:gd name="T46" fmla="*/ 0 w 812"/>
                      <a:gd name="T47" fmla="*/ 0 h 564"/>
                      <a:gd name="T48" fmla="*/ 0 w 812"/>
                      <a:gd name="T49" fmla="*/ 0 h 564"/>
                      <a:gd name="T50" fmla="*/ 0 w 812"/>
                      <a:gd name="T51" fmla="*/ 0 h 564"/>
                      <a:gd name="T52" fmla="*/ 0 w 812"/>
                      <a:gd name="T53" fmla="*/ 0 h 564"/>
                      <a:gd name="T54" fmla="*/ 0 w 812"/>
                      <a:gd name="T55" fmla="*/ 0 h 564"/>
                      <a:gd name="T56" fmla="*/ 0 w 812"/>
                      <a:gd name="T57" fmla="*/ 0 h 564"/>
                      <a:gd name="T58" fmla="*/ 0 w 812"/>
                      <a:gd name="T59" fmla="*/ 0 h 564"/>
                      <a:gd name="T60" fmla="*/ 0 w 812"/>
                      <a:gd name="T61" fmla="*/ 0 h 564"/>
                      <a:gd name="T62" fmla="*/ 0 w 812"/>
                      <a:gd name="T63" fmla="*/ 0 h 564"/>
                      <a:gd name="T64" fmla="*/ 0 w 812"/>
                      <a:gd name="T65" fmla="*/ 0 h 564"/>
                      <a:gd name="T66" fmla="*/ 0 w 812"/>
                      <a:gd name="T67" fmla="*/ 0 h 564"/>
                      <a:gd name="T68" fmla="*/ 0 w 812"/>
                      <a:gd name="T69" fmla="*/ 0 h 564"/>
                      <a:gd name="T70" fmla="*/ 0 w 812"/>
                      <a:gd name="T71" fmla="*/ 0 h 564"/>
                      <a:gd name="T72" fmla="*/ 0 w 812"/>
                      <a:gd name="T73" fmla="*/ 0 h 564"/>
                      <a:gd name="T74" fmla="*/ 0 w 812"/>
                      <a:gd name="T75" fmla="*/ 0 h 564"/>
                      <a:gd name="T76" fmla="*/ 0 w 812"/>
                      <a:gd name="T77" fmla="*/ 0 h 564"/>
                      <a:gd name="T78" fmla="*/ 0 w 812"/>
                      <a:gd name="T79" fmla="*/ 0 h 564"/>
                      <a:gd name="T80" fmla="*/ 0 w 812"/>
                      <a:gd name="T81" fmla="*/ 0 h 564"/>
                      <a:gd name="T82" fmla="*/ 0 w 812"/>
                      <a:gd name="T83" fmla="*/ 0 h 564"/>
                      <a:gd name="T84" fmla="*/ 0 w 812"/>
                      <a:gd name="T85" fmla="*/ 0 h 564"/>
                      <a:gd name="T86" fmla="*/ 0 w 812"/>
                      <a:gd name="T87" fmla="*/ 0 h 564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6" name="Freeform 52">
                    <a:extLst>
                      <a:ext uri="{FF2B5EF4-FFF2-40B4-BE49-F238E27FC236}">
                        <a16:creationId xmlns:a16="http://schemas.microsoft.com/office/drawing/2014/main" id="{8F496FED-E1C2-44FB-ACBE-FDF287A82E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>
                      <a:gd name="T0" fmla="*/ 0 w 43"/>
                      <a:gd name="T1" fmla="*/ 0 h 85"/>
                      <a:gd name="T2" fmla="*/ 0 w 43"/>
                      <a:gd name="T3" fmla="*/ 0 h 85"/>
                      <a:gd name="T4" fmla="*/ 0 w 43"/>
                      <a:gd name="T5" fmla="*/ 0 h 85"/>
                      <a:gd name="T6" fmla="*/ 0 w 43"/>
                      <a:gd name="T7" fmla="*/ 0 h 85"/>
                      <a:gd name="T8" fmla="*/ 0 w 43"/>
                      <a:gd name="T9" fmla="*/ 0 h 85"/>
                      <a:gd name="T10" fmla="*/ 0 w 43"/>
                      <a:gd name="T11" fmla="*/ 0 h 8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7" name="Freeform 53">
                    <a:extLst>
                      <a:ext uri="{FF2B5EF4-FFF2-40B4-BE49-F238E27FC236}">
                        <a16:creationId xmlns:a16="http://schemas.microsoft.com/office/drawing/2014/main" id="{AE6ECDFE-E71E-4B43-979A-6AD2EF1693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>
                      <a:gd name="T0" fmla="*/ 0 w 44"/>
                      <a:gd name="T1" fmla="*/ 0 h 74"/>
                      <a:gd name="T2" fmla="*/ 0 w 44"/>
                      <a:gd name="T3" fmla="*/ 0 h 74"/>
                      <a:gd name="T4" fmla="*/ 0 w 44"/>
                      <a:gd name="T5" fmla="*/ 0 h 74"/>
                      <a:gd name="T6" fmla="*/ 0 w 44"/>
                      <a:gd name="T7" fmla="*/ 0 h 74"/>
                      <a:gd name="T8" fmla="*/ 0 w 44"/>
                      <a:gd name="T9" fmla="*/ 0 h 74"/>
                      <a:gd name="T10" fmla="*/ 0 w 44"/>
                      <a:gd name="T11" fmla="*/ 0 h 74"/>
                      <a:gd name="T12" fmla="*/ 0 w 44"/>
                      <a:gd name="T13" fmla="*/ 0 h 74"/>
                      <a:gd name="T14" fmla="*/ 0 w 44"/>
                      <a:gd name="T15" fmla="*/ 0 h 7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8" name="Freeform 54">
                    <a:extLst>
                      <a:ext uri="{FF2B5EF4-FFF2-40B4-BE49-F238E27FC236}">
                        <a16:creationId xmlns:a16="http://schemas.microsoft.com/office/drawing/2014/main" id="{C18F97A2-051E-4E9F-98C4-E0A757B798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>
                      <a:gd name="T0" fmla="*/ 0 w 20"/>
                      <a:gd name="T1" fmla="*/ 0 h 30"/>
                      <a:gd name="T2" fmla="*/ 0 w 20"/>
                      <a:gd name="T3" fmla="*/ 0 h 30"/>
                      <a:gd name="T4" fmla="*/ 0 w 20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9" name="Freeform 55">
                    <a:extLst>
                      <a:ext uri="{FF2B5EF4-FFF2-40B4-BE49-F238E27FC236}">
                        <a16:creationId xmlns:a16="http://schemas.microsoft.com/office/drawing/2014/main" id="{818E09CB-41A4-4E38-A5DD-63237E6037B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>
                      <a:gd name="T0" fmla="*/ 1 w 682"/>
                      <a:gd name="T1" fmla="*/ 1 h 557"/>
                      <a:gd name="T2" fmla="*/ 1 w 682"/>
                      <a:gd name="T3" fmla="*/ 1 h 557"/>
                      <a:gd name="T4" fmla="*/ 1 w 682"/>
                      <a:gd name="T5" fmla="*/ 1 h 557"/>
                      <a:gd name="T6" fmla="*/ 1 w 682"/>
                      <a:gd name="T7" fmla="*/ 1 h 557"/>
                      <a:gd name="T8" fmla="*/ 1 w 682"/>
                      <a:gd name="T9" fmla="*/ 1 h 557"/>
                      <a:gd name="T10" fmla="*/ 1 w 682"/>
                      <a:gd name="T11" fmla="*/ 1 h 557"/>
                      <a:gd name="T12" fmla="*/ 1 w 682"/>
                      <a:gd name="T13" fmla="*/ 1 h 557"/>
                      <a:gd name="T14" fmla="*/ 1 w 682"/>
                      <a:gd name="T15" fmla="*/ 1 h 557"/>
                      <a:gd name="T16" fmla="*/ 1 w 682"/>
                      <a:gd name="T17" fmla="*/ 1 h 557"/>
                      <a:gd name="T18" fmla="*/ 1 w 682"/>
                      <a:gd name="T19" fmla="*/ 1 h 557"/>
                      <a:gd name="T20" fmla="*/ 1 w 682"/>
                      <a:gd name="T21" fmla="*/ 1 h 557"/>
                      <a:gd name="T22" fmla="*/ 1 w 682"/>
                      <a:gd name="T23" fmla="*/ 1 h 557"/>
                      <a:gd name="T24" fmla="*/ 1 w 682"/>
                      <a:gd name="T25" fmla="*/ 1 h 557"/>
                      <a:gd name="T26" fmla="*/ 1 w 682"/>
                      <a:gd name="T27" fmla="*/ 1 h 557"/>
                      <a:gd name="T28" fmla="*/ 1 w 682"/>
                      <a:gd name="T29" fmla="*/ 1 h 557"/>
                      <a:gd name="T30" fmla="*/ 1 w 682"/>
                      <a:gd name="T31" fmla="*/ 1 h 557"/>
                      <a:gd name="T32" fmla="*/ 1 w 682"/>
                      <a:gd name="T33" fmla="*/ 1 h 557"/>
                      <a:gd name="T34" fmla="*/ 0 w 682"/>
                      <a:gd name="T35" fmla="*/ 1 h 557"/>
                      <a:gd name="T36" fmla="*/ 1 w 682"/>
                      <a:gd name="T37" fmla="*/ 1 h 557"/>
                      <a:gd name="T38" fmla="*/ 1 w 682"/>
                      <a:gd name="T39" fmla="*/ 1 h 557"/>
                      <a:gd name="T40" fmla="*/ 1 w 682"/>
                      <a:gd name="T41" fmla="*/ 1 h 557"/>
                      <a:gd name="T42" fmla="*/ 1 w 682"/>
                      <a:gd name="T43" fmla="*/ 1 h 557"/>
                      <a:gd name="T44" fmla="*/ 1 w 682"/>
                      <a:gd name="T45" fmla="*/ 1 h 557"/>
                      <a:gd name="T46" fmla="*/ 1 w 682"/>
                      <a:gd name="T47" fmla="*/ 1 h 557"/>
                      <a:gd name="T48" fmla="*/ 1 w 682"/>
                      <a:gd name="T49" fmla="*/ 1 h 557"/>
                      <a:gd name="T50" fmla="*/ 1 w 682"/>
                      <a:gd name="T51" fmla="*/ 1 h 557"/>
                      <a:gd name="T52" fmla="*/ 1 w 682"/>
                      <a:gd name="T53" fmla="*/ 0 h 557"/>
                      <a:gd name="T54" fmla="*/ 1 w 682"/>
                      <a:gd name="T55" fmla="*/ 1 h 557"/>
                      <a:gd name="T56" fmla="*/ 1 w 682"/>
                      <a:gd name="T57" fmla="*/ 1 h 557"/>
                      <a:gd name="T58" fmla="*/ 1 w 682"/>
                      <a:gd name="T59" fmla="*/ 1 h 557"/>
                      <a:gd name="T60" fmla="*/ 1 w 682"/>
                      <a:gd name="T61" fmla="*/ 1 h 557"/>
                      <a:gd name="T62" fmla="*/ 1 w 682"/>
                      <a:gd name="T63" fmla="*/ 1 h 557"/>
                      <a:gd name="T64" fmla="*/ 1 w 682"/>
                      <a:gd name="T65" fmla="*/ 1 h 557"/>
                      <a:gd name="T66" fmla="*/ 1 w 682"/>
                      <a:gd name="T67" fmla="*/ 1 h 557"/>
                      <a:gd name="T68" fmla="*/ 1 w 682"/>
                      <a:gd name="T69" fmla="*/ 1 h 557"/>
                      <a:gd name="T70" fmla="*/ 1 w 682"/>
                      <a:gd name="T71" fmla="*/ 1 h 557"/>
                      <a:gd name="T72" fmla="*/ 1 w 682"/>
                      <a:gd name="T73" fmla="*/ 1 h 557"/>
                      <a:gd name="T74" fmla="*/ 1 w 682"/>
                      <a:gd name="T75" fmla="*/ 1 h 557"/>
                      <a:gd name="T76" fmla="*/ 1 w 682"/>
                      <a:gd name="T77" fmla="*/ 1 h 557"/>
                      <a:gd name="T78" fmla="*/ 1 w 682"/>
                      <a:gd name="T79" fmla="*/ 1 h 557"/>
                      <a:gd name="T80" fmla="*/ 1 w 682"/>
                      <a:gd name="T81" fmla="*/ 1 h 557"/>
                      <a:gd name="T82" fmla="*/ 1 w 682"/>
                      <a:gd name="T83" fmla="*/ 1 h 557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0" name="Freeform 56">
                    <a:extLst>
                      <a:ext uri="{FF2B5EF4-FFF2-40B4-BE49-F238E27FC236}">
                        <a16:creationId xmlns:a16="http://schemas.microsoft.com/office/drawing/2014/main" id="{DAB60FC5-C943-4B6C-A339-A7F7E7A624F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>
                      <a:gd name="T0" fmla="*/ 1 w 257"/>
                      <a:gd name="T1" fmla="*/ 1 h 347"/>
                      <a:gd name="T2" fmla="*/ 1 w 257"/>
                      <a:gd name="T3" fmla="*/ 1 h 347"/>
                      <a:gd name="T4" fmla="*/ 1 w 257"/>
                      <a:gd name="T5" fmla="*/ 1 h 347"/>
                      <a:gd name="T6" fmla="*/ 1 w 257"/>
                      <a:gd name="T7" fmla="*/ 1 h 347"/>
                      <a:gd name="T8" fmla="*/ 1 w 257"/>
                      <a:gd name="T9" fmla="*/ 1 h 347"/>
                      <a:gd name="T10" fmla="*/ 1 w 257"/>
                      <a:gd name="T11" fmla="*/ 1 h 347"/>
                      <a:gd name="T12" fmla="*/ 1 w 257"/>
                      <a:gd name="T13" fmla="*/ 1 h 347"/>
                      <a:gd name="T14" fmla="*/ 1 w 257"/>
                      <a:gd name="T15" fmla="*/ 1 h 347"/>
                      <a:gd name="T16" fmla="*/ 1 w 257"/>
                      <a:gd name="T17" fmla="*/ 1 h 347"/>
                      <a:gd name="T18" fmla="*/ 1 w 257"/>
                      <a:gd name="T19" fmla="*/ 1 h 347"/>
                      <a:gd name="T20" fmla="*/ 1 w 257"/>
                      <a:gd name="T21" fmla="*/ 1 h 347"/>
                      <a:gd name="T22" fmla="*/ 1 w 257"/>
                      <a:gd name="T23" fmla="*/ 1 h 347"/>
                      <a:gd name="T24" fmla="*/ 1 w 257"/>
                      <a:gd name="T25" fmla="*/ 1 h 347"/>
                      <a:gd name="T26" fmla="*/ 0 w 257"/>
                      <a:gd name="T27" fmla="*/ 1 h 347"/>
                      <a:gd name="T28" fmla="*/ 1 w 257"/>
                      <a:gd name="T29" fmla="*/ 1 h 347"/>
                      <a:gd name="T30" fmla="*/ 1 w 257"/>
                      <a:gd name="T31" fmla="*/ 1 h 347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hlink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1" name="Freeform 57">
                    <a:extLst>
                      <a:ext uri="{FF2B5EF4-FFF2-40B4-BE49-F238E27FC236}">
                        <a16:creationId xmlns:a16="http://schemas.microsoft.com/office/drawing/2014/main" id="{8D4BD24A-53B8-4BF3-88CC-17B9048894D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>
                      <a:gd name="T0" fmla="*/ 0 w 19"/>
                      <a:gd name="T1" fmla="*/ 0 h 37"/>
                      <a:gd name="T2" fmla="*/ 0 w 19"/>
                      <a:gd name="T3" fmla="*/ 0 h 37"/>
                      <a:gd name="T4" fmla="*/ 0 w 19"/>
                      <a:gd name="T5" fmla="*/ 0 h 37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2" name="Freeform 58">
                    <a:extLst>
                      <a:ext uri="{FF2B5EF4-FFF2-40B4-BE49-F238E27FC236}">
                        <a16:creationId xmlns:a16="http://schemas.microsoft.com/office/drawing/2014/main" id="{E3C3425B-96FC-403F-9953-D7ACFA85EA8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>
                      <a:gd name="T0" fmla="*/ 0 w 22"/>
                      <a:gd name="T1" fmla="*/ 0 h 20"/>
                      <a:gd name="T2" fmla="*/ 0 w 22"/>
                      <a:gd name="T3" fmla="*/ 0 h 20"/>
                      <a:gd name="T4" fmla="*/ 0 w 22"/>
                      <a:gd name="T5" fmla="*/ 0 h 20"/>
                      <a:gd name="T6" fmla="*/ 0 w 22"/>
                      <a:gd name="T7" fmla="*/ 0 h 20"/>
                      <a:gd name="T8" fmla="*/ 0 w 22"/>
                      <a:gd name="T9" fmla="*/ 0 h 2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3" name="Freeform 59">
                    <a:extLst>
                      <a:ext uri="{FF2B5EF4-FFF2-40B4-BE49-F238E27FC236}">
                        <a16:creationId xmlns:a16="http://schemas.microsoft.com/office/drawing/2014/main" id="{3C1B92EE-5397-4F5A-BBF6-69D0569F073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>
                      <a:gd name="T0" fmla="*/ 0 w 57"/>
                      <a:gd name="T1" fmla="*/ 0 h 30"/>
                      <a:gd name="T2" fmla="*/ 0 w 57"/>
                      <a:gd name="T3" fmla="*/ 0 h 30"/>
                      <a:gd name="T4" fmla="*/ 0 w 57"/>
                      <a:gd name="T5" fmla="*/ 0 h 30"/>
                      <a:gd name="T6" fmla="*/ 0 w 57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4" name="Freeform 60">
                    <a:extLst>
                      <a:ext uri="{FF2B5EF4-FFF2-40B4-BE49-F238E27FC236}">
                        <a16:creationId xmlns:a16="http://schemas.microsoft.com/office/drawing/2014/main" id="{BDF9FDB1-F61B-4F76-8C7F-DA6CD49554B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>
                      <a:gd name="T0" fmla="*/ 0 w 693"/>
                      <a:gd name="T1" fmla="*/ 0 h 696"/>
                      <a:gd name="T2" fmla="*/ 0 w 693"/>
                      <a:gd name="T3" fmla="*/ 0 h 696"/>
                      <a:gd name="T4" fmla="*/ 0 w 693"/>
                      <a:gd name="T5" fmla="*/ 0 h 696"/>
                      <a:gd name="T6" fmla="*/ 0 w 693"/>
                      <a:gd name="T7" fmla="*/ 0 h 696"/>
                      <a:gd name="T8" fmla="*/ 0 w 693"/>
                      <a:gd name="T9" fmla="*/ 0 h 696"/>
                      <a:gd name="T10" fmla="*/ 0 w 693"/>
                      <a:gd name="T11" fmla="*/ 0 h 696"/>
                      <a:gd name="T12" fmla="*/ 0 w 693"/>
                      <a:gd name="T13" fmla="*/ 0 h 696"/>
                      <a:gd name="T14" fmla="*/ 0 w 693"/>
                      <a:gd name="T15" fmla="*/ 0 h 696"/>
                      <a:gd name="T16" fmla="*/ 0 w 693"/>
                      <a:gd name="T17" fmla="*/ 0 h 696"/>
                      <a:gd name="T18" fmla="*/ 0 w 693"/>
                      <a:gd name="T19" fmla="*/ 0 h 696"/>
                      <a:gd name="T20" fmla="*/ 0 w 693"/>
                      <a:gd name="T21" fmla="*/ 0 h 696"/>
                      <a:gd name="T22" fmla="*/ 0 w 693"/>
                      <a:gd name="T23" fmla="*/ 0 h 696"/>
                      <a:gd name="T24" fmla="*/ 0 w 693"/>
                      <a:gd name="T25" fmla="*/ 0 h 696"/>
                      <a:gd name="T26" fmla="*/ 0 w 693"/>
                      <a:gd name="T27" fmla="*/ 0 h 696"/>
                      <a:gd name="T28" fmla="*/ 0 w 693"/>
                      <a:gd name="T29" fmla="*/ 0 h 696"/>
                      <a:gd name="T30" fmla="*/ 0 w 693"/>
                      <a:gd name="T31" fmla="*/ 0 h 696"/>
                      <a:gd name="T32" fmla="*/ 0 w 693"/>
                      <a:gd name="T33" fmla="*/ 0 h 696"/>
                      <a:gd name="T34" fmla="*/ 0 w 693"/>
                      <a:gd name="T35" fmla="*/ 0 h 696"/>
                      <a:gd name="T36" fmla="*/ 0 w 693"/>
                      <a:gd name="T37" fmla="*/ 0 h 696"/>
                      <a:gd name="T38" fmla="*/ 0 w 693"/>
                      <a:gd name="T39" fmla="*/ 0 h 696"/>
                      <a:gd name="T40" fmla="*/ 0 w 693"/>
                      <a:gd name="T41" fmla="*/ 0 h 696"/>
                      <a:gd name="T42" fmla="*/ 0 w 693"/>
                      <a:gd name="T43" fmla="*/ 0 h 696"/>
                      <a:gd name="T44" fmla="*/ 0 w 693"/>
                      <a:gd name="T45" fmla="*/ 0 h 696"/>
                      <a:gd name="T46" fmla="*/ 0 w 693"/>
                      <a:gd name="T47" fmla="*/ 0 h 696"/>
                      <a:gd name="T48" fmla="*/ 0 w 693"/>
                      <a:gd name="T49" fmla="*/ 0 h 696"/>
                      <a:gd name="T50" fmla="*/ 0 w 693"/>
                      <a:gd name="T51" fmla="*/ 0 h 696"/>
                      <a:gd name="T52" fmla="*/ 0 w 693"/>
                      <a:gd name="T53" fmla="*/ 0 h 696"/>
                      <a:gd name="T54" fmla="*/ 0 w 693"/>
                      <a:gd name="T55" fmla="*/ 0 h 696"/>
                      <a:gd name="T56" fmla="*/ 0 w 693"/>
                      <a:gd name="T57" fmla="*/ 0 h 696"/>
                      <a:gd name="T58" fmla="*/ 0 w 693"/>
                      <a:gd name="T59" fmla="*/ 0 h 696"/>
                      <a:gd name="T60" fmla="*/ 0 w 693"/>
                      <a:gd name="T61" fmla="*/ 0 h 696"/>
                      <a:gd name="T62" fmla="*/ 0 w 693"/>
                      <a:gd name="T63" fmla="*/ 0 h 696"/>
                      <a:gd name="T64" fmla="*/ 0 w 693"/>
                      <a:gd name="T65" fmla="*/ 0 h 696"/>
                      <a:gd name="T66" fmla="*/ 0 w 693"/>
                      <a:gd name="T67" fmla="*/ 0 h 696"/>
                      <a:gd name="T68" fmla="*/ 0 w 693"/>
                      <a:gd name="T69" fmla="*/ 0 h 696"/>
                      <a:gd name="T70" fmla="*/ 0 w 693"/>
                      <a:gd name="T71" fmla="*/ 0 h 69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5" name="Freeform 61">
                    <a:extLst>
                      <a:ext uri="{FF2B5EF4-FFF2-40B4-BE49-F238E27FC236}">
                        <a16:creationId xmlns:a16="http://schemas.microsoft.com/office/drawing/2014/main" id="{08C79862-BAE2-4A1E-B7C9-2791C6C95C4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>
                      <a:gd name="T0" fmla="*/ 1 w 931"/>
                      <a:gd name="T1" fmla="*/ 0 h 149"/>
                      <a:gd name="T2" fmla="*/ 1 w 931"/>
                      <a:gd name="T3" fmla="*/ 1 h 149"/>
                      <a:gd name="T4" fmla="*/ 1 w 931"/>
                      <a:gd name="T5" fmla="*/ 1 h 149"/>
                      <a:gd name="T6" fmla="*/ 1 w 931"/>
                      <a:gd name="T7" fmla="*/ 1 h 149"/>
                      <a:gd name="T8" fmla="*/ 1 w 931"/>
                      <a:gd name="T9" fmla="*/ 1 h 149"/>
                      <a:gd name="T10" fmla="*/ 0 w 931"/>
                      <a:gd name="T11" fmla="*/ 1 h 149"/>
                      <a:gd name="T12" fmla="*/ 1 w 931"/>
                      <a:gd name="T13" fmla="*/ 1 h 149"/>
                      <a:gd name="T14" fmla="*/ 1 w 931"/>
                      <a:gd name="T15" fmla="*/ 1 h 149"/>
                      <a:gd name="T16" fmla="*/ 1 w 931"/>
                      <a:gd name="T17" fmla="*/ 1 h 149"/>
                      <a:gd name="T18" fmla="*/ 1 w 931"/>
                      <a:gd name="T19" fmla="*/ 1 h 149"/>
                      <a:gd name="T20" fmla="*/ 1 w 931"/>
                      <a:gd name="T21" fmla="*/ 1 h 149"/>
                      <a:gd name="T22" fmla="*/ 1 w 931"/>
                      <a:gd name="T23" fmla="*/ 1 h 149"/>
                      <a:gd name="T24" fmla="*/ 1 w 931"/>
                      <a:gd name="T25" fmla="*/ 1 h 149"/>
                      <a:gd name="T26" fmla="*/ 1 w 931"/>
                      <a:gd name="T27" fmla="*/ 1 h 149"/>
                      <a:gd name="T28" fmla="*/ 1 w 931"/>
                      <a:gd name="T29" fmla="*/ 1 h 149"/>
                      <a:gd name="T30" fmla="*/ 1 w 931"/>
                      <a:gd name="T31" fmla="*/ 1 h 149"/>
                      <a:gd name="T32" fmla="*/ 1 w 931"/>
                      <a:gd name="T33" fmla="*/ 1 h 149"/>
                      <a:gd name="T34" fmla="*/ 1 w 931"/>
                      <a:gd name="T35" fmla="*/ 1 h 149"/>
                      <a:gd name="T36" fmla="*/ 1 w 931"/>
                      <a:gd name="T37" fmla="*/ 1 h 149"/>
                      <a:gd name="T38" fmla="*/ 1 w 931"/>
                      <a:gd name="T39" fmla="*/ 1 h 149"/>
                      <a:gd name="T40" fmla="*/ 1 w 931"/>
                      <a:gd name="T41" fmla="*/ 1 h 149"/>
                      <a:gd name="T42" fmla="*/ 1 w 931"/>
                      <a:gd name="T43" fmla="*/ 1 h 149"/>
                      <a:gd name="T44" fmla="*/ 1 w 931"/>
                      <a:gd name="T45" fmla="*/ 1 h 149"/>
                      <a:gd name="T46" fmla="*/ 1 w 931"/>
                      <a:gd name="T47" fmla="*/ 1 h 149"/>
                      <a:gd name="T48" fmla="*/ 1 w 931"/>
                      <a:gd name="T49" fmla="*/ 1 h 149"/>
                      <a:gd name="T50" fmla="*/ 1 w 931"/>
                      <a:gd name="T51" fmla="*/ 1 h 149"/>
                      <a:gd name="T52" fmla="*/ 1 w 931"/>
                      <a:gd name="T53" fmla="*/ 1 h 149"/>
                      <a:gd name="T54" fmla="*/ 1 w 931"/>
                      <a:gd name="T55" fmla="*/ 1 h 149"/>
                      <a:gd name="T56" fmla="*/ 1 w 931"/>
                      <a:gd name="T57" fmla="*/ 1 h 149"/>
                      <a:gd name="T58" fmla="*/ 1 w 931"/>
                      <a:gd name="T59" fmla="*/ 1 h 149"/>
                      <a:gd name="T60" fmla="*/ 1 w 931"/>
                      <a:gd name="T61" fmla="*/ 1 h 149"/>
                      <a:gd name="T62" fmla="*/ 1 w 931"/>
                      <a:gd name="T63" fmla="*/ 1 h 149"/>
                      <a:gd name="T64" fmla="*/ 1 w 931"/>
                      <a:gd name="T65" fmla="*/ 1 h 149"/>
                      <a:gd name="T66" fmla="*/ 1 w 931"/>
                      <a:gd name="T67" fmla="*/ 1 h 149"/>
                      <a:gd name="T68" fmla="*/ 1 w 931"/>
                      <a:gd name="T69" fmla="*/ 1 h 149"/>
                      <a:gd name="T70" fmla="*/ 1 w 931"/>
                      <a:gd name="T71" fmla="*/ 1 h 149"/>
                      <a:gd name="T72" fmla="*/ 1 w 931"/>
                      <a:gd name="T73" fmla="*/ 1 h 149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6" name="Freeform 62">
                    <a:extLst>
                      <a:ext uri="{FF2B5EF4-FFF2-40B4-BE49-F238E27FC236}">
                        <a16:creationId xmlns:a16="http://schemas.microsoft.com/office/drawing/2014/main" id="{298F3B24-6674-4AF6-9EE7-13384066035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w 31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7" name="Freeform 63">
                    <a:extLst>
                      <a:ext uri="{FF2B5EF4-FFF2-40B4-BE49-F238E27FC236}">
                        <a16:creationId xmlns:a16="http://schemas.microsoft.com/office/drawing/2014/main" id="{2110FCF3-837C-44AC-B735-550CD27CE1A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>
                      <a:gd name="T0" fmla="*/ 0 w 44"/>
                      <a:gd name="T1" fmla="*/ 0 h 32"/>
                      <a:gd name="T2" fmla="*/ 0 w 44"/>
                      <a:gd name="T3" fmla="*/ 0 h 32"/>
                      <a:gd name="T4" fmla="*/ 0 w 44"/>
                      <a:gd name="T5" fmla="*/ 0 h 32"/>
                      <a:gd name="T6" fmla="*/ 0 w 44"/>
                      <a:gd name="T7" fmla="*/ 0 h 3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8" name="Freeform 64">
                    <a:extLst>
                      <a:ext uri="{FF2B5EF4-FFF2-40B4-BE49-F238E27FC236}">
                        <a16:creationId xmlns:a16="http://schemas.microsoft.com/office/drawing/2014/main" id="{E1C99688-738A-4D97-B2EE-5B39C2A747C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>
                      <a:gd name="T0" fmla="*/ 0 w 76"/>
                      <a:gd name="T1" fmla="*/ 0 h 18"/>
                      <a:gd name="T2" fmla="*/ 0 w 76"/>
                      <a:gd name="T3" fmla="*/ 0 h 18"/>
                      <a:gd name="T4" fmla="*/ 0 w 76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89" name="Freeform 65">
                    <a:extLst>
                      <a:ext uri="{FF2B5EF4-FFF2-40B4-BE49-F238E27FC236}">
                        <a16:creationId xmlns:a16="http://schemas.microsoft.com/office/drawing/2014/main" id="{D2B69DA4-90F8-4EEC-B1FA-09E67F7B3B7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0 h 44"/>
                      <a:gd name="T2" fmla="*/ 0 w 42"/>
                      <a:gd name="T3" fmla="*/ 0 h 44"/>
                      <a:gd name="T4" fmla="*/ 0 w 42"/>
                      <a:gd name="T5" fmla="*/ 0 h 44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90" name="Freeform 66">
                    <a:extLst>
                      <a:ext uri="{FF2B5EF4-FFF2-40B4-BE49-F238E27FC236}">
                        <a16:creationId xmlns:a16="http://schemas.microsoft.com/office/drawing/2014/main" id="{3A240B28-DE19-4E95-87AB-14731002BA1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92" name="Group 67">
                  <a:extLst>
                    <a:ext uri="{FF2B5EF4-FFF2-40B4-BE49-F238E27FC236}">
                      <a16:creationId xmlns:a16="http://schemas.microsoft.com/office/drawing/2014/main" id="{3AD36B6A-414C-43A5-98EF-EA3B9206075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1093" name="Freeform 68">
                    <a:extLst>
                      <a:ext uri="{FF2B5EF4-FFF2-40B4-BE49-F238E27FC236}">
                        <a16:creationId xmlns:a16="http://schemas.microsoft.com/office/drawing/2014/main" id="{00690837-15DF-4F67-9493-4B90EB31B24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>
                      <a:gd name="T0" fmla="*/ 0 w 30"/>
                      <a:gd name="T1" fmla="*/ 0 h 42"/>
                      <a:gd name="T2" fmla="*/ 0 w 30"/>
                      <a:gd name="T3" fmla="*/ 0 h 42"/>
                      <a:gd name="T4" fmla="*/ 0 w 30"/>
                      <a:gd name="T5" fmla="*/ 0 h 42"/>
                      <a:gd name="T6" fmla="*/ 0 w 30"/>
                      <a:gd name="T7" fmla="*/ 0 h 42"/>
                      <a:gd name="T8" fmla="*/ 0 w 30"/>
                      <a:gd name="T9" fmla="*/ 0 h 42"/>
                      <a:gd name="T10" fmla="*/ 0 w 30"/>
                      <a:gd name="T11" fmla="*/ 0 h 42"/>
                      <a:gd name="T12" fmla="*/ 0 w 30"/>
                      <a:gd name="T13" fmla="*/ 0 h 4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4" name="Freeform 69">
                    <a:extLst>
                      <a:ext uri="{FF2B5EF4-FFF2-40B4-BE49-F238E27FC236}">
                        <a16:creationId xmlns:a16="http://schemas.microsoft.com/office/drawing/2014/main" id="{3629CE76-7951-45EA-AC1C-64D27AEFB6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>
                      <a:gd name="T0" fmla="*/ 0 w 25"/>
                      <a:gd name="T1" fmla="*/ 0 h 16"/>
                      <a:gd name="T2" fmla="*/ 0 w 25"/>
                      <a:gd name="T3" fmla="*/ 0 h 16"/>
                      <a:gd name="T4" fmla="*/ 0 w 25"/>
                      <a:gd name="T5" fmla="*/ 0 h 16"/>
                      <a:gd name="T6" fmla="*/ 0 w 25"/>
                      <a:gd name="T7" fmla="*/ 0 h 1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5" name="Freeform 70">
                    <a:extLst>
                      <a:ext uri="{FF2B5EF4-FFF2-40B4-BE49-F238E27FC236}">
                        <a16:creationId xmlns:a16="http://schemas.microsoft.com/office/drawing/2014/main" id="{3CA1A81E-CDC5-4BA2-B74C-1562E4E6D84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>
                      <a:gd name="T0" fmla="*/ 0 w 65"/>
                      <a:gd name="T1" fmla="*/ 0 h 46"/>
                      <a:gd name="T2" fmla="*/ 0 w 65"/>
                      <a:gd name="T3" fmla="*/ 0 h 46"/>
                      <a:gd name="T4" fmla="*/ 0 w 65"/>
                      <a:gd name="T5" fmla="*/ 0 h 46"/>
                      <a:gd name="T6" fmla="*/ 0 w 65"/>
                      <a:gd name="T7" fmla="*/ 0 h 46"/>
                      <a:gd name="T8" fmla="*/ 0 w 65"/>
                      <a:gd name="T9" fmla="*/ 0 h 46"/>
                      <a:gd name="T10" fmla="*/ 0 w 65"/>
                      <a:gd name="T11" fmla="*/ 0 h 46"/>
                      <a:gd name="T12" fmla="*/ 0 w 65"/>
                      <a:gd name="T13" fmla="*/ 0 h 46"/>
                      <a:gd name="T14" fmla="*/ 0 w 65"/>
                      <a:gd name="T15" fmla="*/ 0 h 46"/>
                      <a:gd name="T16" fmla="*/ 0 w 65"/>
                      <a:gd name="T17" fmla="*/ 0 h 4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6" name="Freeform 71">
                    <a:extLst>
                      <a:ext uri="{FF2B5EF4-FFF2-40B4-BE49-F238E27FC236}">
                        <a16:creationId xmlns:a16="http://schemas.microsoft.com/office/drawing/2014/main" id="{A8656BA3-1EED-4A63-8BBC-51EE726DF08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0 h 47"/>
                      <a:gd name="T2" fmla="*/ 0 w 69"/>
                      <a:gd name="T3" fmla="*/ 0 h 47"/>
                      <a:gd name="T4" fmla="*/ 0 w 69"/>
                      <a:gd name="T5" fmla="*/ 0 h 47"/>
                      <a:gd name="T6" fmla="*/ 0 w 69"/>
                      <a:gd name="T7" fmla="*/ 0 h 47"/>
                      <a:gd name="T8" fmla="*/ 0 w 69"/>
                      <a:gd name="T9" fmla="*/ 0 h 47"/>
                      <a:gd name="T10" fmla="*/ 0 w 69"/>
                      <a:gd name="T11" fmla="*/ 0 h 47"/>
                      <a:gd name="T12" fmla="*/ 0 w 69"/>
                      <a:gd name="T13" fmla="*/ 0 h 47"/>
                      <a:gd name="T14" fmla="*/ 0 w 69"/>
                      <a:gd name="T15" fmla="*/ 0 h 47"/>
                      <a:gd name="T16" fmla="*/ 0 w 69"/>
                      <a:gd name="T17" fmla="*/ 0 h 47"/>
                      <a:gd name="T18" fmla="*/ 0 w 69"/>
                      <a:gd name="T19" fmla="*/ 0 h 47"/>
                      <a:gd name="T20" fmla="*/ 0 w 69"/>
                      <a:gd name="T21" fmla="*/ 0 h 47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7" name="Freeform 72">
                    <a:extLst>
                      <a:ext uri="{FF2B5EF4-FFF2-40B4-BE49-F238E27FC236}">
                        <a16:creationId xmlns:a16="http://schemas.microsoft.com/office/drawing/2014/main" id="{6E088BDB-5CC9-4EB0-AFA4-E019C959F61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>
                      <a:gd name="T0" fmla="*/ 0 w 355"/>
                      <a:gd name="T1" fmla="*/ 0 h 277"/>
                      <a:gd name="T2" fmla="*/ 0 w 355"/>
                      <a:gd name="T3" fmla="*/ 0 h 277"/>
                      <a:gd name="T4" fmla="*/ 0 w 355"/>
                      <a:gd name="T5" fmla="*/ 0 h 277"/>
                      <a:gd name="T6" fmla="*/ 0 w 355"/>
                      <a:gd name="T7" fmla="*/ 0 h 277"/>
                      <a:gd name="T8" fmla="*/ 0 w 355"/>
                      <a:gd name="T9" fmla="*/ 0 h 277"/>
                      <a:gd name="T10" fmla="*/ 0 w 355"/>
                      <a:gd name="T11" fmla="*/ 0 h 277"/>
                      <a:gd name="T12" fmla="*/ 0 w 355"/>
                      <a:gd name="T13" fmla="*/ 0 h 277"/>
                      <a:gd name="T14" fmla="*/ 0 w 355"/>
                      <a:gd name="T15" fmla="*/ 0 h 277"/>
                      <a:gd name="T16" fmla="*/ 0 w 355"/>
                      <a:gd name="T17" fmla="*/ 0 h 277"/>
                      <a:gd name="T18" fmla="*/ 0 w 355"/>
                      <a:gd name="T19" fmla="*/ 0 h 277"/>
                      <a:gd name="T20" fmla="*/ 0 w 355"/>
                      <a:gd name="T21" fmla="*/ 0 h 277"/>
                      <a:gd name="T22" fmla="*/ 0 w 355"/>
                      <a:gd name="T23" fmla="*/ 0 h 277"/>
                      <a:gd name="T24" fmla="*/ 0 w 355"/>
                      <a:gd name="T25" fmla="*/ 0 h 277"/>
                      <a:gd name="T26" fmla="*/ 0 w 355"/>
                      <a:gd name="T27" fmla="*/ 0 h 277"/>
                      <a:gd name="T28" fmla="*/ 0 w 355"/>
                      <a:gd name="T29" fmla="*/ 0 h 277"/>
                      <a:gd name="T30" fmla="*/ 0 w 355"/>
                      <a:gd name="T31" fmla="*/ 0 h 277"/>
                      <a:gd name="T32" fmla="*/ 0 w 355"/>
                      <a:gd name="T33" fmla="*/ 0 h 277"/>
                      <a:gd name="T34" fmla="*/ 0 w 355"/>
                      <a:gd name="T35" fmla="*/ 0 h 277"/>
                      <a:gd name="T36" fmla="*/ 0 w 355"/>
                      <a:gd name="T37" fmla="*/ 0 h 277"/>
                      <a:gd name="T38" fmla="*/ 0 w 355"/>
                      <a:gd name="T39" fmla="*/ 0 h 277"/>
                      <a:gd name="T40" fmla="*/ 0 w 355"/>
                      <a:gd name="T41" fmla="*/ 0 h 277"/>
                      <a:gd name="T42" fmla="*/ 0 w 355"/>
                      <a:gd name="T43" fmla="*/ 0 h 277"/>
                      <a:gd name="T44" fmla="*/ 0 w 355"/>
                      <a:gd name="T45" fmla="*/ 0 h 277"/>
                      <a:gd name="T46" fmla="*/ 0 w 355"/>
                      <a:gd name="T47" fmla="*/ 0 h 277"/>
                      <a:gd name="T48" fmla="*/ 0 w 355"/>
                      <a:gd name="T49" fmla="*/ 0 h 277"/>
                      <a:gd name="T50" fmla="*/ 0 w 355"/>
                      <a:gd name="T51" fmla="*/ 0 h 277"/>
                      <a:gd name="T52" fmla="*/ 0 w 355"/>
                      <a:gd name="T53" fmla="*/ 0 h 277"/>
                      <a:gd name="T54" fmla="*/ 0 w 355"/>
                      <a:gd name="T55" fmla="*/ 0 h 277"/>
                      <a:gd name="T56" fmla="*/ 0 w 355"/>
                      <a:gd name="T57" fmla="*/ 0 h 277"/>
                      <a:gd name="T58" fmla="*/ 0 w 355"/>
                      <a:gd name="T59" fmla="*/ 0 h 277"/>
                      <a:gd name="T60" fmla="*/ 0 w 355"/>
                      <a:gd name="T61" fmla="*/ 0 h 277"/>
                      <a:gd name="T62" fmla="*/ 0 w 355"/>
                      <a:gd name="T63" fmla="*/ 0 h 277"/>
                      <a:gd name="T64" fmla="*/ 0 w 355"/>
                      <a:gd name="T65" fmla="*/ 0 h 277"/>
                      <a:gd name="T66" fmla="*/ 0 w 355"/>
                      <a:gd name="T67" fmla="*/ 0 h 277"/>
                      <a:gd name="T68" fmla="*/ 0 w 355"/>
                      <a:gd name="T69" fmla="*/ 0 h 277"/>
                      <a:gd name="T70" fmla="*/ 0 w 355"/>
                      <a:gd name="T71" fmla="*/ 0 h 277"/>
                      <a:gd name="T72" fmla="*/ 0 w 355"/>
                      <a:gd name="T73" fmla="*/ 0 h 277"/>
                      <a:gd name="T74" fmla="*/ 0 w 355"/>
                      <a:gd name="T75" fmla="*/ 0 h 277"/>
                      <a:gd name="T76" fmla="*/ 0 w 355"/>
                      <a:gd name="T77" fmla="*/ 0 h 277"/>
                      <a:gd name="T78" fmla="*/ 0 w 355"/>
                      <a:gd name="T79" fmla="*/ 0 h 277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8" name="Freeform 73">
                    <a:extLst>
                      <a:ext uri="{FF2B5EF4-FFF2-40B4-BE49-F238E27FC236}">
                        <a16:creationId xmlns:a16="http://schemas.microsoft.com/office/drawing/2014/main" id="{2E01291E-CDE8-41CE-88E0-D888154A63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>
                      <a:gd name="T0" fmla="*/ 0 w 156"/>
                      <a:gd name="T1" fmla="*/ 0 h 206"/>
                      <a:gd name="T2" fmla="*/ 0 w 156"/>
                      <a:gd name="T3" fmla="*/ 0 h 206"/>
                      <a:gd name="T4" fmla="*/ 0 w 156"/>
                      <a:gd name="T5" fmla="*/ 0 h 206"/>
                      <a:gd name="T6" fmla="*/ 0 w 156"/>
                      <a:gd name="T7" fmla="*/ 0 h 206"/>
                      <a:gd name="T8" fmla="*/ 0 w 156"/>
                      <a:gd name="T9" fmla="*/ 0 h 206"/>
                      <a:gd name="T10" fmla="*/ 0 w 156"/>
                      <a:gd name="T11" fmla="*/ 0 h 206"/>
                      <a:gd name="T12" fmla="*/ 0 w 156"/>
                      <a:gd name="T13" fmla="*/ 0 h 206"/>
                      <a:gd name="T14" fmla="*/ 0 w 156"/>
                      <a:gd name="T15" fmla="*/ 0 h 206"/>
                      <a:gd name="T16" fmla="*/ 0 w 156"/>
                      <a:gd name="T17" fmla="*/ 0 h 206"/>
                      <a:gd name="T18" fmla="*/ 0 w 156"/>
                      <a:gd name="T19" fmla="*/ 0 h 206"/>
                      <a:gd name="T20" fmla="*/ 0 w 156"/>
                      <a:gd name="T21" fmla="*/ 0 h 206"/>
                      <a:gd name="T22" fmla="*/ 0 w 156"/>
                      <a:gd name="T23" fmla="*/ 0 h 206"/>
                      <a:gd name="T24" fmla="*/ 0 w 156"/>
                      <a:gd name="T25" fmla="*/ 0 h 206"/>
                      <a:gd name="T26" fmla="*/ 0 w 156"/>
                      <a:gd name="T27" fmla="*/ 0 h 206"/>
                      <a:gd name="T28" fmla="*/ 0 w 156"/>
                      <a:gd name="T29" fmla="*/ 0 h 206"/>
                      <a:gd name="T30" fmla="*/ 0 w 156"/>
                      <a:gd name="T31" fmla="*/ 0 h 206"/>
                      <a:gd name="T32" fmla="*/ 0 w 156"/>
                      <a:gd name="T33" fmla="*/ 0 h 206"/>
                      <a:gd name="T34" fmla="*/ 0 w 156"/>
                      <a:gd name="T35" fmla="*/ 0 h 206"/>
                      <a:gd name="T36" fmla="*/ 0 w 156"/>
                      <a:gd name="T37" fmla="*/ 0 h 206"/>
                      <a:gd name="T38" fmla="*/ 0 w 156"/>
                      <a:gd name="T39" fmla="*/ 0 h 206"/>
                      <a:gd name="T40" fmla="*/ 0 w 156"/>
                      <a:gd name="T41" fmla="*/ 0 h 206"/>
                      <a:gd name="T42" fmla="*/ 0 w 156"/>
                      <a:gd name="T43" fmla="*/ 0 h 206"/>
                      <a:gd name="T44" fmla="*/ 0 w 156"/>
                      <a:gd name="T45" fmla="*/ 0 h 206"/>
                      <a:gd name="T46" fmla="*/ 0 w 156"/>
                      <a:gd name="T47" fmla="*/ 0 h 206"/>
                      <a:gd name="T48" fmla="*/ 0 w 156"/>
                      <a:gd name="T49" fmla="*/ 0 h 206"/>
                      <a:gd name="T50" fmla="*/ 0 w 156"/>
                      <a:gd name="T51" fmla="*/ 0 h 206"/>
                      <a:gd name="T52" fmla="*/ 0 w 156"/>
                      <a:gd name="T53" fmla="*/ 0 h 206"/>
                      <a:gd name="T54" fmla="*/ 0 w 156"/>
                      <a:gd name="T55" fmla="*/ 0 h 206"/>
                      <a:gd name="T56" fmla="*/ 0 w 156"/>
                      <a:gd name="T57" fmla="*/ 0 h 206"/>
                      <a:gd name="T58" fmla="*/ 0 w 156"/>
                      <a:gd name="T59" fmla="*/ 0 h 206"/>
                      <a:gd name="T60" fmla="*/ 0 w 156"/>
                      <a:gd name="T61" fmla="*/ 0 h 206"/>
                      <a:gd name="T62" fmla="*/ 0 w 156"/>
                      <a:gd name="T63" fmla="*/ 0 h 20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9" name="Freeform 74">
                    <a:extLst>
                      <a:ext uri="{FF2B5EF4-FFF2-40B4-BE49-F238E27FC236}">
                        <a16:creationId xmlns:a16="http://schemas.microsoft.com/office/drawing/2014/main" id="{01C35093-61C4-4C5A-8FAD-2EE9F2A5D7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>
                      <a:gd name="T0" fmla="*/ 0 w 109"/>
                      <a:gd name="T1" fmla="*/ 0 h 38"/>
                      <a:gd name="T2" fmla="*/ 0 w 109"/>
                      <a:gd name="T3" fmla="*/ 0 h 38"/>
                      <a:gd name="T4" fmla="*/ 0 w 109"/>
                      <a:gd name="T5" fmla="*/ 0 h 38"/>
                      <a:gd name="T6" fmla="*/ 0 w 109"/>
                      <a:gd name="T7" fmla="*/ 0 h 38"/>
                      <a:gd name="T8" fmla="*/ 0 w 109"/>
                      <a:gd name="T9" fmla="*/ 0 h 38"/>
                      <a:gd name="T10" fmla="*/ 0 w 109"/>
                      <a:gd name="T11" fmla="*/ 0 h 38"/>
                      <a:gd name="T12" fmla="*/ 0 w 109"/>
                      <a:gd name="T13" fmla="*/ 0 h 38"/>
                      <a:gd name="T14" fmla="*/ 0 w 109"/>
                      <a:gd name="T15" fmla="*/ 0 h 38"/>
                      <a:gd name="T16" fmla="*/ 0 w 109"/>
                      <a:gd name="T17" fmla="*/ 0 h 38"/>
                      <a:gd name="T18" fmla="*/ 0 w 109"/>
                      <a:gd name="T19" fmla="*/ 0 h 3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0" name="Freeform 75">
                    <a:extLst>
                      <a:ext uri="{FF2B5EF4-FFF2-40B4-BE49-F238E27FC236}">
                        <a16:creationId xmlns:a16="http://schemas.microsoft.com/office/drawing/2014/main" id="{FB2A73BF-DF4F-40D5-B6BE-8574E3AED7A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>
                      <a:gd name="T0" fmla="*/ 0 w 76"/>
                      <a:gd name="T1" fmla="*/ 0 h 104"/>
                      <a:gd name="T2" fmla="*/ 0 w 76"/>
                      <a:gd name="T3" fmla="*/ 0 h 104"/>
                      <a:gd name="T4" fmla="*/ 0 w 76"/>
                      <a:gd name="T5" fmla="*/ 0 h 104"/>
                      <a:gd name="T6" fmla="*/ 0 w 76"/>
                      <a:gd name="T7" fmla="*/ 0 h 104"/>
                      <a:gd name="T8" fmla="*/ 0 w 76"/>
                      <a:gd name="T9" fmla="*/ 0 h 104"/>
                      <a:gd name="T10" fmla="*/ 0 w 76"/>
                      <a:gd name="T11" fmla="*/ 0 h 104"/>
                      <a:gd name="T12" fmla="*/ 0 w 76"/>
                      <a:gd name="T13" fmla="*/ 0 h 104"/>
                      <a:gd name="T14" fmla="*/ 0 w 76"/>
                      <a:gd name="T15" fmla="*/ 0 h 104"/>
                      <a:gd name="T16" fmla="*/ 0 w 76"/>
                      <a:gd name="T17" fmla="*/ 0 h 104"/>
                      <a:gd name="T18" fmla="*/ 0 w 76"/>
                      <a:gd name="T19" fmla="*/ 0 h 104"/>
                      <a:gd name="T20" fmla="*/ 0 w 76"/>
                      <a:gd name="T21" fmla="*/ 0 h 104"/>
                      <a:gd name="T22" fmla="*/ 0 w 76"/>
                      <a:gd name="T23" fmla="*/ 0 h 104"/>
                      <a:gd name="T24" fmla="*/ 0 w 76"/>
                      <a:gd name="T25" fmla="*/ 0 h 104"/>
                      <a:gd name="T26" fmla="*/ 0 w 76"/>
                      <a:gd name="T27" fmla="*/ 0 h 104"/>
                      <a:gd name="T28" fmla="*/ 0 w 76"/>
                      <a:gd name="T29" fmla="*/ 0 h 104"/>
                      <a:gd name="T30" fmla="*/ 0 w 76"/>
                      <a:gd name="T31" fmla="*/ 0 h 104"/>
                      <a:gd name="T32" fmla="*/ 0 w 76"/>
                      <a:gd name="T33" fmla="*/ 0 h 104"/>
                      <a:gd name="T34" fmla="*/ 0 w 76"/>
                      <a:gd name="T35" fmla="*/ 0 h 104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1" name="Freeform 76">
                    <a:extLst>
                      <a:ext uri="{FF2B5EF4-FFF2-40B4-BE49-F238E27FC236}">
                        <a16:creationId xmlns:a16="http://schemas.microsoft.com/office/drawing/2014/main" id="{F5D3B241-A503-4304-8D87-96A71A1762C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>
                      <a:gd name="T0" fmla="*/ 0 w 37"/>
                      <a:gd name="T1" fmla="*/ 0 h 61"/>
                      <a:gd name="T2" fmla="*/ 0 w 37"/>
                      <a:gd name="T3" fmla="*/ 0 h 61"/>
                      <a:gd name="T4" fmla="*/ 0 w 37"/>
                      <a:gd name="T5" fmla="*/ 0 h 61"/>
                      <a:gd name="T6" fmla="*/ 0 w 37"/>
                      <a:gd name="T7" fmla="*/ 0 h 61"/>
                      <a:gd name="T8" fmla="*/ 0 w 37"/>
                      <a:gd name="T9" fmla="*/ 0 h 61"/>
                      <a:gd name="T10" fmla="*/ 0 w 37"/>
                      <a:gd name="T11" fmla="*/ 0 h 61"/>
                      <a:gd name="T12" fmla="*/ 0 w 37"/>
                      <a:gd name="T13" fmla="*/ 0 h 61"/>
                      <a:gd name="T14" fmla="*/ 0 w 37"/>
                      <a:gd name="T15" fmla="*/ 0 h 6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2" name="Freeform 77">
                    <a:extLst>
                      <a:ext uri="{FF2B5EF4-FFF2-40B4-BE49-F238E27FC236}">
                        <a16:creationId xmlns:a16="http://schemas.microsoft.com/office/drawing/2014/main" id="{4068A544-6CF7-4E09-9AE7-F6457E904BF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>
                      <a:gd name="T0" fmla="*/ 0 w 49"/>
                      <a:gd name="T1" fmla="*/ 0 h 29"/>
                      <a:gd name="T2" fmla="*/ 0 w 49"/>
                      <a:gd name="T3" fmla="*/ 0 h 29"/>
                      <a:gd name="T4" fmla="*/ 0 w 49"/>
                      <a:gd name="T5" fmla="*/ 0 h 29"/>
                      <a:gd name="T6" fmla="*/ 0 w 49"/>
                      <a:gd name="T7" fmla="*/ 0 h 29"/>
                      <a:gd name="T8" fmla="*/ 0 w 49"/>
                      <a:gd name="T9" fmla="*/ 0 h 29"/>
                      <a:gd name="T10" fmla="*/ 0 w 49"/>
                      <a:gd name="T11" fmla="*/ 0 h 2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3" name="Freeform 78">
                    <a:extLst>
                      <a:ext uri="{FF2B5EF4-FFF2-40B4-BE49-F238E27FC236}">
                        <a16:creationId xmlns:a16="http://schemas.microsoft.com/office/drawing/2014/main" id="{2AB20267-10A2-427B-9475-9E6E4780322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>
                      <a:gd name="T0" fmla="*/ 0 w 61"/>
                      <a:gd name="T1" fmla="*/ 0 h 48"/>
                      <a:gd name="T2" fmla="*/ 0 w 61"/>
                      <a:gd name="T3" fmla="*/ 0 h 48"/>
                      <a:gd name="T4" fmla="*/ 0 w 61"/>
                      <a:gd name="T5" fmla="*/ 0 h 48"/>
                      <a:gd name="T6" fmla="*/ 0 w 61"/>
                      <a:gd name="T7" fmla="*/ 0 h 48"/>
                      <a:gd name="T8" fmla="*/ 0 w 61"/>
                      <a:gd name="T9" fmla="*/ 0 h 48"/>
                      <a:gd name="T10" fmla="*/ 0 w 61"/>
                      <a:gd name="T11" fmla="*/ 0 h 48"/>
                      <a:gd name="T12" fmla="*/ 0 w 61"/>
                      <a:gd name="T13" fmla="*/ 0 h 48"/>
                      <a:gd name="T14" fmla="*/ 0 w 61"/>
                      <a:gd name="T15" fmla="*/ 0 h 48"/>
                      <a:gd name="T16" fmla="*/ 0 w 61"/>
                      <a:gd name="T17" fmla="*/ 0 h 48"/>
                      <a:gd name="T18" fmla="*/ 0 w 61"/>
                      <a:gd name="T19" fmla="*/ 0 h 48"/>
                      <a:gd name="T20" fmla="*/ 0 w 61"/>
                      <a:gd name="T21" fmla="*/ 0 h 48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4" name="Freeform 79">
                    <a:extLst>
                      <a:ext uri="{FF2B5EF4-FFF2-40B4-BE49-F238E27FC236}">
                        <a16:creationId xmlns:a16="http://schemas.microsoft.com/office/drawing/2014/main" id="{9401C705-AB77-43B3-A152-D47DCE21C8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>
                      <a:gd name="T0" fmla="*/ 0 w 286"/>
                      <a:gd name="T1" fmla="*/ 0 h 182"/>
                      <a:gd name="T2" fmla="*/ 0 w 286"/>
                      <a:gd name="T3" fmla="*/ 0 h 182"/>
                      <a:gd name="T4" fmla="*/ 0 w 286"/>
                      <a:gd name="T5" fmla="*/ 0 h 182"/>
                      <a:gd name="T6" fmla="*/ 0 w 286"/>
                      <a:gd name="T7" fmla="*/ 0 h 182"/>
                      <a:gd name="T8" fmla="*/ 0 w 286"/>
                      <a:gd name="T9" fmla="*/ 0 h 182"/>
                      <a:gd name="T10" fmla="*/ 0 w 286"/>
                      <a:gd name="T11" fmla="*/ 0 h 182"/>
                      <a:gd name="T12" fmla="*/ 0 w 286"/>
                      <a:gd name="T13" fmla="*/ 0 h 182"/>
                      <a:gd name="T14" fmla="*/ 0 w 286"/>
                      <a:gd name="T15" fmla="*/ 0 h 182"/>
                      <a:gd name="T16" fmla="*/ 0 w 286"/>
                      <a:gd name="T17" fmla="*/ 0 h 182"/>
                      <a:gd name="T18" fmla="*/ 0 w 286"/>
                      <a:gd name="T19" fmla="*/ 0 h 182"/>
                      <a:gd name="T20" fmla="*/ 0 w 286"/>
                      <a:gd name="T21" fmla="*/ 0 h 182"/>
                      <a:gd name="T22" fmla="*/ 0 w 286"/>
                      <a:gd name="T23" fmla="*/ 0 h 182"/>
                      <a:gd name="T24" fmla="*/ 0 w 286"/>
                      <a:gd name="T25" fmla="*/ 0 h 182"/>
                      <a:gd name="T26" fmla="*/ 0 w 286"/>
                      <a:gd name="T27" fmla="*/ 0 h 182"/>
                      <a:gd name="T28" fmla="*/ 0 w 286"/>
                      <a:gd name="T29" fmla="*/ 0 h 182"/>
                      <a:gd name="T30" fmla="*/ 0 w 286"/>
                      <a:gd name="T31" fmla="*/ 0 h 182"/>
                      <a:gd name="T32" fmla="*/ 0 w 286"/>
                      <a:gd name="T33" fmla="*/ 0 h 182"/>
                      <a:gd name="T34" fmla="*/ 0 w 286"/>
                      <a:gd name="T35" fmla="*/ 0 h 182"/>
                      <a:gd name="T36" fmla="*/ 0 w 286"/>
                      <a:gd name="T37" fmla="*/ 0 h 182"/>
                      <a:gd name="T38" fmla="*/ 0 w 286"/>
                      <a:gd name="T39" fmla="*/ 0 h 182"/>
                      <a:gd name="T40" fmla="*/ 0 w 286"/>
                      <a:gd name="T41" fmla="*/ 0 h 182"/>
                      <a:gd name="T42" fmla="*/ 0 w 286"/>
                      <a:gd name="T43" fmla="*/ 0 h 182"/>
                      <a:gd name="T44" fmla="*/ 0 w 286"/>
                      <a:gd name="T45" fmla="*/ 0 h 182"/>
                      <a:gd name="T46" fmla="*/ 0 w 286"/>
                      <a:gd name="T47" fmla="*/ 0 h 182"/>
                      <a:gd name="T48" fmla="*/ 0 w 286"/>
                      <a:gd name="T49" fmla="*/ 0 h 182"/>
                      <a:gd name="T50" fmla="*/ 0 w 286"/>
                      <a:gd name="T51" fmla="*/ 0 h 182"/>
                      <a:gd name="T52" fmla="*/ 0 w 286"/>
                      <a:gd name="T53" fmla="*/ 0 h 182"/>
                      <a:gd name="T54" fmla="*/ 0 w 286"/>
                      <a:gd name="T55" fmla="*/ 0 h 182"/>
                      <a:gd name="T56" fmla="*/ 0 w 286"/>
                      <a:gd name="T57" fmla="*/ 0 h 182"/>
                      <a:gd name="T58" fmla="*/ 0 w 286"/>
                      <a:gd name="T59" fmla="*/ 0 h 182"/>
                      <a:gd name="T60" fmla="*/ 0 w 286"/>
                      <a:gd name="T61" fmla="*/ 0 h 182"/>
                      <a:gd name="T62" fmla="*/ 0 w 286"/>
                      <a:gd name="T63" fmla="*/ 0 h 182"/>
                      <a:gd name="T64" fmla="*/ 0 w 286"/>
                      <a:gd name="T65" fmla="*/ 0 h 182"/>
                      <a:gd name="T66" fmla="*/ 0 w 286"/>
                      <a:gd name="T67" fmla="*/ 0 h 182"/>
                      <a:gd name="T68" fmla="*/ 0 w 286"/>
                      <a:gd name="T69" fmla="*/ 0 h 182"/>
                      <a:gd name="T70" fmla="*/ 0 w 286"/>
                      <a:gd name="T71" fmla="*/ 0 h 182"/>
                      <a:gd name="T72" fmla="*/ 0 w 286"/>
                      <a:gd name="T73" fmla="*/ 0 h 182"/>
                      <a:gd name="T74" fmla="*/ 0 w 286"/>
                      <a:gd name="T75" fmla="*/ 0 h 182"/>
                      <a:gd name="T76" fmla="*/ 0 w 286"/>
                      <a:gd name="T77" fmla="*/ 0 h 182"/>
                      <a:gd name="T78" fmla="*/ 0 w 286"/>
                      <a:gd name="T79" fmla="*/ 0 h 182"/>
                      <a:gd name="T80" fmla="*/ 0 w 286"/>
                      <a:gd name="T81" fmla="*/ 0 h 182"/>
                      <a:gd name="T82" fmla="*/ 0 w 286"/>
                      <a:gd name="T83" fmla="*/ 0 h 182"/>
                      <a:gd name="T84" fmla="*/ 0 w 286"/>
                      <a:gd name="T85" fmla="*/ 0 h 182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5" name="Freeform 80">
                    <a:extLst>
                      <a:ext uri="{FF2B5EF4-FFF2-40B4-BE49-F238E27FC236}">
                        <a16:creationId xmlns:a16="http://schemas.microsoft.com/office/drawing/2014/main" id="{CA4C4424-76A1-4955-96A9-899A47114E5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>
                      <a:gd name="T0" fmla="*/ 0 w 78"/>
                      <a:gd name="T1" fmla="*/ 0 h 78"/>
                      <a:gd name="T2" fmla="*/ 0 w 78"/>
                      <a:gd name="T3" fmla="*/ 0 h 78"/>
                      <a:gd name="T4" fmla="*/ 0 w 78"/>
                      <a:gd name="T5" fmla="*/ 0 h 78"/>
                      <a:gd name="T6" fmla="*/ 0 w 78"/>
                      <a:gd name="T7" fmla="*/ 0 h 78"/>
                      <a:gd name="T8" fmla="*/ 0 w 78"/>
                      <a:gd name="T9" fmla="*/ 0 h 78"/>
                      <a:gd name="T10" fmla="*/ 0 w 78"/>
                      <a:gd name="T11" fmla="*/ 0 h 78"/>
                      <a:gd name="T12" fmla="*/ 0 w 78"/>
                      <a:gd name="T13" fmla="*/ 0 h 78"/>
                      <a:gd name="T14" fmla="*/ 0 w 78"/>
                      <a:gd name="T15" fmla="*/ 0 h 78"/>
                      <a:gd name="T16" fmla="*/ 0 w 78"/>
                      <a:gd name="T17" fmla="*/ 0 h 78"/>
                      <a:gd name="T18" fmla="*/ 0 w 78"/>
                      <a:gd name="T19" fmla="*/ 0 h 78"/>
                      <a:gd name="T20" fmla="*/ 0 w 78"/>
                      <a:gd name="T21" fmla="*/ 0 h 78"/>
                      <a:gd name="T22" fmla="*/ 0 w 78"/>
                      <a:gd name="T23" fmla="*/ 0 h 78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6" name="Freeform 81">
                    <a:extLst>
                      <a:ext uri="{FF2B5EF4-FFF2-40B4-BE49-F238E27FC236}">
                        <a16:creationId xmlns:a16="http://schemas.microsoft.com/office/drawing/2014/main" id="{92F0F57E-6633-490F-9E6B-CC90D92C6C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>
                      <a:gd name="T0" fmla="*/ 0 w 17"/>
                      <a:gd name="T1" fmla="*/ 0 h 18"/>
                      <a:gd name="T2" fmla="*/ 0 w 17"/>
                      <a:gd name="T3" fmla="*/ 0 h 18"/>
                      <a:gd name="T4" fmla="*/ 0 w 17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7" name="Freeform 82">
                    <a:extLst>
                      <a:ext uri="{FF2B5EF4-FFF2-40B4-BE49-F238E27FC236}">
                        <a16:creationId xmlns:a16="http://schemas.microsoft.com/office/drawing/2014/main" id="{AE95B52F-D8F7-49D9-A0C1-53A91EEDD6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8" name="Freeform 83">
                    <a:extLst>
                      <a:ext uri="{FF2B5EF4-FFF2-40B4-BE49-F238E27FC236}">
                        <a16:creationId xmlns:a16="http://schemas.microsoft.com/office/drawing/2014/main" id="{BAD5FF70-D73C-462A-B722-49F366C16EC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9" name="Freeform 84">
                    <a:extLst>
                      <a:ext uri="{FF2B5EF4-FFF2-40B4-BE49-F238E27FC236}">
                        <a16:creationId xmlns:a16="http://schemas.microsoft.com/office/drawing/2014/main" id="{8DEB1A2D-E9DF-43B0-A154-59FBFA77C4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0 h 80"/>
                      <a:gd name="T2" fmla="*/ 0 w 80"/>
                      <a:gd name="T3" fmla="*/ 0 h 80"/>
                      <a:gd name="T4" fmla="*/ 0 w 80"/>
                      <a:gd name="T5" fmla="*/ 0 h 80"/>
                      <a:gd name="T6" fmla="*/ 0 w 80"/>
                      <a:gd name="T7" fmla="*/ 0 h 80"/>
                      <a:gd name="T8" fmla="*/ 0 w 80"/>
                      <a:gd name="T9" fmla="*/ 0 h 80"/>
                      <a:gd name="T10" fmla="*/ 0 w 80"/>
                      <a:gd name="T11" fmla="*/ 0 h 80"/>
                      <a:gd name="T12" fmla="*/ 0 w 80"/>
                      <a:gd name="T13" fmla="*/ 0 h 80"/>
                      <a:gd name="T14" fmla="*/ 0 w 80"/>
                      <a:gd name="T15" fmla="*/ 0 h 80"/>
                      <a:gd name="T16" fmla="*/ 0 w 80"/>
                      <a:gd name="T17" fmla="*/ 0 h 80"/>
                      <a:gd name="T18" fmla="*/ 0 w 80"/>
                      <a:gd name="T19" fmla="*/ 0 h 80"/>
                      <a:gd name="T20" fmla="*/ 0 w 80"/>
                      <a:gd name="T21" fmla="*/ 0 h 80"/>
                      <a:gd name="T22" fmla="*/ 0 w 80"/>
                      <a:gd name="T23" fmla="*/ 0 h 80"/>
                      <a:gd name="T24" fmla="*/ 0 w 80"/>
                      <a:gd name="T25" fmla="*/ 0 h 80"/>
                      <a:gd name="T26" fmla="*/ 0 w 80"/>
                      <a:gd name="T27" fmla="*/ 0 h 80"/>
                      <a:gd name="T28" fmla="*/ 0 w 80"/>
                      <a:gd name="T29" fmla="*/ 0 h 80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0" name="Freeform 85">
                    <a:extLst>
                      <a:ext uri="{FF2B5EF4-FFF2-40B4-BE49-F238E27FC236}">
                        <a16:creationId xmlns:a16="http://schemas.microsoft.com/office/drawing/2014/main" id="{9E7E4B46-3A28-4C14-A025-76D1FC4C502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>
                      <a:gd name="T0" fmla="*/ 0 w 94"/>
                      <a:gd name="T1" fmla="*/ 0 h 174"/>
                      <a:gd name="T2" fmla="*/ 0 w 94"/>
                      <a:gd name="T3" fmla="*/ 0 h 174"/>
                      <a:gd name="T4" fmla="*/ 0 w 94"/>
                      <a:gd name="T5" fmla="*/ 0 h 174"/>
                      <a:gd name="T6" fmla="*/ 0 w 94"/>
                      <a:gd name="T7" fmla="*/ 0 h 174"/>
                      <a:gd name="T8" fmla="*/ 0 w 94"/>
                      <a:gd name="T9" fmla="*/ 0 h 174"/>
                      <a:gd name="T10" fmla="*/ 0 w 94"/>
                      <a:gd name="T11" fmla="*/ 0 h 174"/>
                      <a:gd name="T12" fmla="*/ 0 w 94"/>
                      <a:gd name="T13" fmla="*/ 0 h 174"/>
                      <a:gd name="T14" fmla="*/ 0 w 94"/>
                      <a:gd name="T15" fmla="*/ 0 h 174"/>
                      <a:gd name="T16" fmla="*/ 0 w 94"/>
                      <a:gd name="T17" fmla="*/ 0 h 174"/>
                      <a:gd name="T18" fmla="*/ 0 w 94"/>
                      <a:gd name="T19" fmla="*/ 0 h 174"/>
                      <a:gd name="T20" fmla="*/ 0 w 94"/>
                      <a:gd name="T21" fmla="*/ 0 h 174"/>
                      <a:gd name="T22" fmla="*/ 0 w 94"/>
                      <a:gd name="T23" fmla="*/ 0 h 174"/>
                      <a:gd name="T24" fmla="*/ 0 w 94"/>
                      <a:gd name="T25" fmla="*/ 0 h 174"/>
                      <a:gd name="T26" fmla="*/ 0 w 94"/>
                      <a:gd name="T27" fmla="*/ 0 h 174"/>
                      <a:gd name="T28" fmla="*/ 0 w 94"/>
                      <a:gd name="T29" fmla="*/ 0 h 174"/>
                      <a:gd name="T30" fmla="*/ 0 w 94"/>
                      <a:gd name="T31" fmla="*/ 0 h 174"/>
                      <a:gd name="T32" fmla="*/ 0 w 94"/>
                      <a:gd name="T33" fmla="*/ 0 h 174"/>
                      <a:gd name="T34" fmla="*/ 0 w 94"/>
                      <a:gd name="T35" fmla="*/ 0 h 174"/>
                      <a:gd name="T36" fmla="*/ 0 w 94"/>
                      <a:gd name="T37" fmla="*/ 0 h 174"/>
                      <a:gd name="T38" fmla="*/ 0 w 94"/>
                      <a:gd name="T39" fmla="*/ 0 h 174"/>
                      <a:gd name="T40" fmla="*/ 0 w 94"/>
                      <a:gd name="T41" fmla="*/ 0 h 174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1" name="Freeform 86">
                    <a:extLst>
                      <a:ext uri="{FF2B5EF4-FFF2-40B4-BE49-F238E27FC236}">
                        <a16:creationId xmlns:a16="http://schemas.microsoft.com/office/drawing/2014/main" id="{41AC77F1-A090-4F8B-981B-8FC16061DB5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>
                      <a:gd name="T0" fmla="*/ 0 w 32"/>
                      <a:gd name="T1" fmla="*/ 0 h 50"/>
                      <a:gd name="T2" fmla="*/ 0 w 32"/>
                      <a:gd name="T3" fmla="*/ 0 h 50"/>
                      <a:gd name="T4" fmla="*/ 0 w 32"/>
                      <a:gd name="T5" fmla="*/ 0 h 50"/>
                      <a:gd name="T6" fmla="*/ 0 w 32"/>
                      <a:gd name="T7" fmla="*/ 0 h 50"/>
                      <a:gd name="T8" fmla="*/ 0 w 32"/>
                      <a:gd name="T9" fmla="*/ 0 h 50"/>
                      <a:gd name="T10" fmla="*/ 0 w 32"/>
                      <a:gd name="T11" fmla="*/ 0 h 50"/>
                      <a:gd name="T12" fmla="*/ 0 w 32"/>
                      <a:gd name="T13" fmla="*/ 0 h 50"/>
                      <a:gd name="T14" fmla="*/ 0 w 32"/>
                      <a:gd name="T15" fmla="*/ 0 h 5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2" name="Freeform 87">
                    <a:extLst>
                      <a:ext uri="{FF2B5EF4-FFF2-40B4-BE49-F238E27FC236}">
                        <a16:creationId xmlns:a16="http://schemas.microsoft.com/office/drawing/2014/main" id="{85BB3CB5-3413-4E18-8340-52725969E8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0 h 50"/>
                      <a:gd name="T2" fmla="*/ 0 w 43"/>
                      <a:gd name="T3" fmla="*/ 0 h 50"/>
                      <a:gd name="T4" fmla="*/ 0 w 43"/>
                      <a:gd name="T5" fmla="*/ 0 h 50"/>
                      <a:gd name="T6" fmla="*/ 0 w 43"/>
                      <a:gd name="T7" fmla="*/ 0 h 50"/>
                      <a:gd name="T8" fmla="*/ 0 w 43"/>
                      <a:gd name="T9" fmla="*/ 0 h 50"/>
                      <a:gd name="T10" fmla="*/ 0 w 43"/>
                      <a:gd name="T11" fmla="*/ 0 h 5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3" name="Freeform 88">
                    <a:extLst>
                      <a:ext uri="{FF2B5EF4-FFF2-40B4-BE49-F238E27FC236}">
                        <a16:creationId xmlns:a16="http://schemas.microsoft.com/office/drawing/2014/main" id="{D782DF3F-B032-43AC-8D39-3121A75BB75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0 h 29"/>
                      <a:gd name="T2" fmla="*/ 0 w 41"/>
                      <a:gd name="T3" fmla="*/ 0 h 29"/>
                      <a:gd name="T4" fmla="*/ 0 w 41"/>
                      <a:gd name="T5" fmla="*/ 0 h 29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4" name="Freeform 89">
                    <a:extLst>
                      <a:ext uri="{FF2B5EF4-FFF2-40B4-BE49-F238E27FC236}">
                        <a16:creationId xmlns:a16="http://schemas.microsoft.com/office/drawing/2014/main" id="{3C5F2285-BD37-400B-A4AF-8507A791F5D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>
                      <a:gd name="T0" fmla="*/ 73 w 438"/>
                      <a:gd name="T1" fmla="*/ 1 h 152"/>
                      <a:gd name="T2" fmla="*/ 438 w 438"/>
                      <a:gd name="T3" fmla="*/ 0 h 152"/>
                      <a:gd name="T4" fmla="*/ 416 w 438"/>
                      <a:gd name="T5" fmla="*/ 54 h 152"/>
                      <a:gd name="T6" fmla="*/ 397 w 438"/>
                      <a:gd name="T7" fmla="*/ 68 h 152"/>
                      <a:gd name="T8" fmla="*/ 392 w 438"/>
                      <a:gd name="T9" fmla="*/ 70 h 152"/>
                      <a:gd name="T10" fmla="*/ 375 w 438"/>
                      <a:gd name="T11" fmla="*/ 73 h 152"/>
                      <a:gd name="T12" fmla="*/ 361 w 438"/>
                      <a:gd name="T13" fmla="*/ 88 h 152"/>
                      <a:gd name="T14" fmla="*/ 362 w 438"/>
                      <a:gd name="T15" fmla="*/ 99 h 152"/>
                      <a:gd name="T16" fmla="*/ 364 w 438"/>
                      <a:gd name="T17" fmla="*/ 107 h 152"/>
                      <a:gd name="T18" fmla="*/ 366 w 438"/>
                      <a:gd name="T19" fmla="*/ 113 h 152"/>
                      <a:gd name="T20" fmla="*/ 362 w 438"/>
                      <a:gd name="T21" fmla="*/ 122 h 152"/>
                      <a:gd name="T22" fmla="*/ 351 w 438"/>
                      <a:gd name="T23" fmla="*/ 120 h 152"/>
                      <a:gd name="T24" fmla="*/ 342 w 438"/>
                      <a:gd name="T25" fmla="*/ 129 h 152"/>
                      <a:gd name="T26" fmla="*/ 347 w 438"/>
                      <a:gd name="T27" fmla="*/ 105 h 152"/>
                      <a:gd name="T28" fmla="*/ 338 w 438"/>
                      <a:gd name="T29" fmla="*/ 100 h 152"/>
                      <a:gd name="T30" fmla="*/ 344 w 438"/>
                      <a:gd name="T31" fmla="*/ 93 h 152"/>
                      <a:gd name="T32" fmla="*/ 342 w 438"/>
                      <a:gd name="T33" fmla="*/ 89 h 152"/>
                      <a:gd name="T34" fmla="*/ 320 w 438"/>
                      <a:gd name="T35" fmla="*/ 94 h 152"/>
                      <a:gd name="T36" fmla="*/ 317 w 438"/>
                      <a:gd name="T37" fmla="*/ 85 h 152"/>
                      <a:gd name="T38" fmla="*/ 297 w 438"/>
                      <a:gd name="T39" fmla="*/ 94 h 152"/>
                      <a:gd name="T40" fmla="*/ 320 w 438"/>
                      <a:gd name="T41" fmla="*/ 103 h 152"/>
                      <a:gd name="T42" fmla="*/ 305 w 438"/>
                      <a:gd name="T43" fmla="*/ 117 h 152"/>
                      <a:gd name="T44" fmla="*/ 311 w 438"/>
                      <a:gd name="T45" fmla="*/ 126 h 152"/>
                      <a:gd name="T46" fmla="*/ 315 w 438"/>
                      <a:gd name="T47" fmla="*/ 138 h 152"/>
                      <a:gd name="T48" fmla="*/ 309 w 438"/>
                      <a:gd name="T49" fmla="*/ 139 h 152"/>
                      <a:gd name="T50" fmla="*/ 314 w 438"/>
                      <a:gd name="T51" fmla="*/ 144 h 152"/>
                      <a:gd name="T52" fmla="*/ 307 w 438"/>
                      <a:gd name="T53" fmla="*/ 152 h 152"/>
                      <a:gd name="T54" fmla="*/ 0 w 438"/>
                      <a:gd name="T55" fmla="*/ 149 h 152"/>
                      <a:gd name="T56" fmla="*/ 73 w 438"/>
                      <a:gd name="T57" fmla="*/ 1 h 152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5" name="Freeform 90">
                    <a:extLst>
                      <a:ext uri="{FF2B5EF4-FFF2-40B4-BE49-F238E27FC236}">
                        <a16:creationId xmlns:a16="http://schemas.microsoft.com/office/drawing/2014/main" id="{9CB1C42D-5DC2-4CBC-B3CB-DABCF010CE2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>
                      <a:gd name="T0" fmla="*/ 0 w 47"/>
                      <a:gd name="T1" fmla="*/ 0 h 165"/>
                      <a:gd name="T2" fmla="*/ 0 w 47"/>
                      <a:gd name="T3" fmla="*/ 0 h 165"/>
                      <a:gd name="T4" fmla="*/ 0 w 47"/>
                      <a:gd name="T5" fmla="*/ 0 h 165"/>
                      <a:gd name="T6" fmla="*/ 0 w 47"/>
                      <a:gd name="T7" fmla="*/ 0 h 165"/>
                      <a:gd name="T8" fmla="*/ 0 w 47"/>
                      <a:gd name="T9" fmla="*/ 0 h 165"/>
                      <a:gd name="T10" fmla="*/ 0 w 47"/>
                      <a:gd name="T11" fmla="*/ 0 h 165"/>
                      <a:gd name="T12" fmla="*/ 0 w 47"/>
                      <a:gd name="T13" fmla="*/ 0 h 165"/>
                      <a:gd name="T14" fmla="*/ 0 w 47"/>
                      <a:gd name="T15" fmla="*/ 0 h 165"/>
                      <a:gd name="T16" fmla="*/ 0 w 47"/>
                      <a:gd name="T17" fmla="*/ 0 h 165"/>
                      <a:gd name="T18" fmla="*/ 0 w 47"/>
                      <a:gd name="T19" fmla="*/ 0 h 165"/>
                      <a:gd name="T20" fmla="*/ 0 w 47"/>
                      <a:gd name="T21" fmla="*/ 0 h 165"/>
                      <a:gd name="T22" fmla="*/ 0 w 47"/>
                      <a:gd name="T23" fmla="*/ 0 h 165"/>
                      <a:gd name="T24" fmla="*/ 0 w 47"/>
                      <a:gd name="T25" fmla="*/ 0 h 165"/>
                      <a:gd name="T26" fmla="*/ 0 w 47"/>
                      <a:gd name="T27" fmla="*/ 0 h 165"/>
                      <a:gd name="T28" fmla="*/ 0 w 47"/>
                      <a:gd name="T29" fmla="*/ 0 h 165"/>
                      <a:gd name="T30" fmla="*/ 0 w 47"/>
                      <a:gd name="T31" fmla="*/ 0 h 165"/>
                      <a:gd name="T32" fmla="*/ 0 w 47"/>
                      <a:gd name="T33" fmla="*/ 0 h 16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6" name="Freeform 91">
                    <a:extLst>
                      <a:ext uri="{FF2B5EF4-FFF2-40B4-BE49-F238E27FC236}">
                        <a16:creationId xmlns:a16="http://schemas.microsoft.com/office/drawing/2014/main" id="{7F29A799-FA31-4624-84AA-AB4DFC7533B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>
                      <a:gd name="T0" fmla="*/ 0 w 138"/>
                      <a:gd name="T1" fmla="*/ 0 h 103"/>
                      <a:gd name="T2" fmla="*/ 0 w 138"/>
                      <a:gd name="T3" fmla="*/ 0 h 103"/>
                      <a:gd name="T4" fmla="*/ 0 w 138"/>
                      <a:gd name="T5" fmla="*/ 0 h 103"/>
                      <a:gd name="T6" fmla="*/ 0 w 138"/>
                      <a:gd name="T7" fmla="*/ 0 h 103"/>
                      <a:gd name="T8" fmla="*/ 0 w 138"/>
                      <a:gd name="T9" fmla="*/ 0 h 103"/>
                      <a:gd name="T10" fmla="*/ 0 w 138"/>
                      <a:gd name="T11" fmla="*/ 0 h 103"/>
                      <a:gd name="T12" fmla="*/ 0 w 138"/>
                      <a:gd name="T13" fmla="*/ 0 h 103"/>
                      <a:gd name="T14" fmla="*/ 0 w 138"/>
                      <a:gd name="T15" fmla="*/ 0 h 103"/>
                      <a:gd name="T16" fmla="*/ 0 w 138"/>
                      <a:gd name="T17" fmla="*/ 0 h 103"/>
                      <a:gd name="T18" fmla="*/ 0 w 138"/>
                      <a:gd name="T19" fmla="*/ 0 h 103"/>
                      <a:gd name="T20" fmla="*/ 0 w 138"/>
                      <a:gd name="T21" fmla="*/ 0 h 103"/>
                      <a:gd name="T22" fmla="*/ 0 w 138"/>
                      <a:gd name="T23" fmla="*/ 0 h 103"/>
                      <a:gd name="T24" fmla="*/ 0 w 138"/>
                      <a:gd name="T25" fmla="*/ 0 h 103"/>
                      <a:gd name="T26" fmla="*/ 0 w 138"/>
                      <a:gd name="T27" fmla="*/ 0 h 103"/>
                      <a:gd name="T28" fmla="*/ 0 w 138"/>
                      <a:gd name="T29" fmla="*/ 0 h 103"/>
                      <a:gd name="T30" fmla="*/ 0 w 138"/>
                      <a:gd name="T31" fmla="*/ 0 h 103"/>
                      <a:gd name="T32" fmla="*/ 0 w 138"/>
                      <a:gd name="T33" fmla="*/ 0 h 103"/>
                      <a:gd name="T34" fmla="*/ 0 w 138"/>
                      <a:gd name="T35" fmla="*/ 0 h 103"/>
                      <a:gd name="T36" fmla="*/ 0 w 138"/>
                      <a:gd name="T37" fmla="*/ 0 h 10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7" name="Freeform 92">
                    <a:extLst>
                      <a:ext uri="{FF2B5EF4-FFF2-40B4-BE49-F238E27FC236}">
                        <a16:creationId xmlns:a16="http://schemas.microsoft.com/office/drawing/2014/main" id="{D02CA0B2-D789-492C-859E-29EB6E2D3EF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>
                      <a:gd name="T0" fmla="*/ 0 w 188"/>
                      <a:gd name="T1" fmla="*/ 0 h 214"/>
                      <a:gd name="T2" fmla="*/ 0 w 188"/>
                      <a:gd name="T3" fmla="*/ 0 h 214"/>
                      <a:gd name="T4" fmla="*/ 0 w 188"/>
                      <a:gd name="T5" fmla="*/ 0 h 214"/>
                      <a:gd name="T6" fmla="*/ 0 w 188"/>
                      <a:gd name="T7" fmla="*/ 0 h 214"/>
                      <a:gd name="T8" fmla="*/ 0 w 188"/>
                      <a:gd name="T9" fmla="*/ 0 h 214"/>
                      <a:gd name="T10" fmla="*/ 0 w 188"/>
                      <a:gd name="T11" fmla="*/ 0 h 214"/>
                      <a:gd name="T12" fmla="*/ 0 w 188"/>
                      <a:gd name="T13" fmla="*/ 0 h 214"/>
                      <a:gd name="T14" fmla="*/ 0 w 188"/>
                      <a:gd name="T15" fmla="*/ 0 h 214"/>
                      <a:gd name="T16" fmla="*/ 0 w 188"/>
                      <a:gd name="T17" fmla="*/ 0 h 214"/>
                      <a:gd name="T18" fmla="*/ 0 w 188"/>
                      <a:gd name="T19" fmla="*/ 0 h 214"/>
                      <a:gd name="T20" fmla="*/ 0 w 188"/>
                      <a:gd name="T21" fmla="*/ 0 h 214"/>
                      <a:gd name="T22" fmla="*/ 0 w 188"/>
                      <a:gd name="T23" fmla="*/ 0 h 214"/>
                      <a:gd name="T24" fmla="*/ 0 w 188"/>
                      <a:gd name="T25" fmla="*/ 0 h 214"/>
                      <a:gd name="T26" fmla="*/ 0 w 188"/>
                      <a:gd name="T27" fmla="*/ 0 h 214"/>
                      <a:gd name="T28" fmla="*/ 0 w 188"/>
                      <a:gd name="T29" fmla="*/ 0 h 214"/>
                      <a:gd name="T30" fmla="*/ 0 w 188"/>
                      <a:gd name="T31" fmla="*/ 0 h 214"/>
                      <a:gd name="T32" fmla="*/ 0 w 188"/>
                      <a:gd name="T33" fmla="*/ 0 h 214"/>
                      <a:gd name="T34" fmla="*/ 0 w 188"/>
                      <a:gd name="T35" fmla="*/ 0 h 214"/>
                      <a:gd name="T36" fmla="*/ 0 w 188"/>
                      <a:gd name="T37" fmla="*/ 0 h 214"/>
                      <a:gd name="T38" fmla="*/ 0 w 188"/>
                      <a:gd name="T39" fmla="*/ 0 h 214"/>
                      <a:gd name="T40" fmla="*/ 0 w 188"/>
                      <a:gd name="T41" fmla="*/ 0 h 214"/>
                      <a:gd name="T42" fmla="*/ 0 w 188"/>
                      <a:gd name="T43" fmla="*/ 0 h 214"/>
                      <a:gd name="T44" fmla="*/ 0 w 188"/>
                      <a:gd name="T45" fmla="*/ 0 h 214"/>
                      <a:gd name="T46" fmla="*/ 0 w 188"/>
                      <a:gd name="T47" fmla="*/ 0 h 214"/>
                      <a:gd name="T48" fmla="*/ 0 w 188"/>
                      <a:gd name="T49" fmla="*/ 0 h 214"/>
                      <a:gd name="T50" fmla="*/ 0 w 188"/>
                      <a:gd name="T51" fmla="*/ 0 h 214"/>
                      <a:gd name="T52" fmla="*/ 0 w 188"/>
                      <a:gd name="T53" fmla="*/ 0 h 214"/>
                      <a:gd name="T54" fmla="*/ 0 w 188"/>
                      <a:gd name="T55" fmla="*/ 0 h 214"/>
                      <a:gd name="T56" fmla="*/ 0 w 188"/>
                      <a:gd name="T57" fmla="*/ 0 h 214"/>
                      <a:gd name="T58" fmla="*/ 0 w 188"/>
                      <a:gd name="T59" fmla="*/ 0 h 214"/>
                      <a:gd name="T60" fmla="*/ 0 w 188"/>
                      <a:gd name="T61" fmla="*/ 0 h 214"/>
                      <a:gd name="T62" fmla="*/ 0 w 188"/>
                      <a:gd name="T63" fmla="*/ 0 h 214"/>
                      <a:gd name="T64" fmla="*/ 0 w 188"/>
                      <a:gd name="T65" fmla="*/ 0 h 214"/>
                      <a:gd name="T66" fmla="*/ 0 w 188"/>
                      <a:gd name="T67" fmla="*/ 0 h 214"/>
                      <a:gd name="T68" fmla="*/ 0 w 188"/>
                      <a:gd name="T69" fmla="*/ 0 h 214"/>
                      <a:gd name="T70" fmla="*/ 0 w 188"/>
                      <a:gd name="T71" fmla="*/ 0 h 214"/>
                      <a:gd name="T72" fmla="*/ 0 w 188"/>
                      <a:gd name="T73" fmla="*/ 0 h 214"/>
                      <a:gd name="T74" fmla="*/ 0 w 188"/>
                      <a:gd name="T75" fmla="*/ 0 h 214"/>
                      <a:gd name="T76" fmla="*/ 0 w 188"/>
                      <a:gd name="T77" fmla="*/ 0 h 214"/>
                      <a:gd name="T78" fmla="*/ 0 w 188"/>
                      <a:gd name="T79" fmla="*/ 0 h 214"/>
                      <a:gd name="T80" fmla="*/ 0 w 188"/>
                      <a:gd name="T81" fmla="*/ 0 h 214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8" name="Freeform 93">
                    <a:extLst>
                      <a:ext uri="{FF2B5EF4-FFF2-40B4-BE49-F238E27FC236}">
                        <a16:creationId xmlns:a16="http://schemas.microsoft.com/office/drawing/2014/main" id="{B29B5EEC-4ECF-4FA5-A62C-B4B8B069117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>
                      <a:gd name="T0" fmla="*/ 0 w 13"/>
                      <a:gd name="T1" fmla="*/ 0 h 13"/>
                      <a:gd name="T2" fmla="*/ 0 w 13"/>
                      <a:gd name="T3" fmla="*/ 0 h 13"/>
                      <a:gd name="T4" fmla="*/ 0 w 13"/>
                      <a:gd name="T5" fmla="*/ 0 h 13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9" name="Freeform 94">
                    <a:extLst>
                      <a:ext uri="{FF2B5EF4-FFF2-40B4-BE49-F238E27FC236}">
                        <a16:creationId xmlns:a16="http://schemas.microsoft.com/office/drawing/2014/main" id="{4549549C-63D1-4858-8207-4815E638DC7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>
                      <a:gd name="T0" fmla="*/ 0 w 812"/>
                      <a:gd name="T1" fmla="*/ 0 h 564"/>
                      <a:gd name="T2" fmla="*/ 0 w 812"/>
                      <a:gd name="T3" fmla="*/ 0 h 564"/>
                      <a:gd name="T4" fmla="*/ 0 w 812"/>
                      <a:gd name="T5" fmla="*/ 0 h 564"/>
                      <a:gd name="T6" fmla="*/ 0 w 812"/>
                      <a:gd name="T7" fmla="*/ 0 h 564"/>
                      <a:gd name="T8" fmla="*/ 0 w 812"/>
                      <a:gd name="T9" fmla="*/ 0 h 564"/>
                      <a:gd name="T10" fmla="*/ 0 w 812"/>
                      <a:gd name="T11" fmla="*/ 0 h 564"/>
                      <a:gd name="T12" fmla="*/ 0 w 812"/>
                      <a:gd name="T13" fmla="*/ 0 h 564"/>
                      <a:gd name="T14" fmla="*/ 0 w 812"/>
                      <a:gd name="T15" fmla="*/ 0 h 564"/>
                      <a:gd name="T16" fmla="*/ 0 w 812"/>
                      <a:gd name="T17" fmla="*/ 0 h 564"/>
                      <a:gd name="T18" fmla="*/ 0 w 812"/>
                      <a:gd name="T19" fmla="*/ 0 h 564"/>
                      <a:gd name="T20" fmla="*/ 0 w 812"/>
                      <a:gd name="T21" fmla="*/ 0 h 564"/>
                      <a:gd name="T22" fmla="*/ 0 w 812"/>
                      <a:gd name="T23" fmla="*/ 0 h 564"/>
                      <a:gd name="T24" fmla="*/ 0 w 812"/>
                      <a:gd name="T25" fmla="*/ 0 h 564"/>
                      <a:gd name="T26" fmla="*/ 0 w 812"/>
                      <a:gd name="T27" fmla="*/ 0 h 564"/>
                      <a:gd name="T28" fmla="*/ 0 w 812"/>
                      <a:gd name="T29" fmla="*/ 0 h 564"/>
                      <a:gd name="T30" fmla="*/ 0 w 812"/>
                      <a:gd name="T31" fmla="*/ 0 h 564"/>
                      <a:gd name="T32" fmla="*/ 0 w 812"/>
                      <a:gd name="T33" fmla="*/ 0 h 564"/>
                      <a:gd name="T34" fmla="*/ 0 w 812"/>
                      <a:gd name="T35" fmla="*/ 0 h 564"/>
                      <a:gd name="T36" fmla="*/ 0 w 812"/>
                      <a:gd name="T37" fmla="*/ 0 h 564"/>
                      <a:gd name="T38" fmla="*/ 0 w 812"/>
                      <a:gd name="T39" fmla="*/ 0 h 564"/>
                      <a:gd name="T40" fmla="*/ 0 w 812"/>
                      <a:gd name="T41" fmla="*/ 0 h 564"/>
                      <a:gd name="T42" fmla="*/ 0 w 812"/>
                      <a:gd name="T43" fmla="*/ 0 h 564"/>
                      <a:gd name="T44" fmla="*/ 0 w 812"/>
                      <a:gd name="T45" fmla="*/ 0 h 564"/>
                      <a:gd name="T46" fmla="*/ 0 w 812"/>
                      <a:gd name="T47" fmla="*/ 0 h 564"/>
                      <a:gd name="T48" fmla="*/ 0 w 812"/>
                      <a:gd name="T49" fmla="*/ 0 h 564"/>
                      <a:gd name="T50" fmla="*/ 0 w 812"/>
                      <a:gd name="T51" fmla="*/ 0 h 564"/>
                      <a:gd name="T52" fmla="*/ 0 w 812"/>
                      <a:gd name="T53" fmla="*/ 0 h 564"/>
                      <a:gd name="T54" fmla="*/ 0 w 812"/>
                      <a:gd name="T55" fmla="*/ 0 h 564"/>
                      <a:gd name="T56" fmla="*/ 0 w 812"/>
                      <a:gd name="T57" fmla="*/ 0 h 564"/>
                      <a:gd name="T58" fmla="*/ 0 w 812"/>
                      <a:gd name="T59" fmla="*/ 0 h 564"/>
                      <a:gd name="T60" fmla="*/ 0 w 812"/>
                      <a:gd name="T61" fmla="*/ 0 h 564"/>
                      <a:gd name="T62" fmla="*/ 0 w 812"/>
                      <a:gd name="T63" fmla="*/ 0 h 564"/>
                      <a:gd name="T64" fmla="*/ 0 w 812"/>
                      <a:gd name="T65" fmla="*/ 0 h 564"/>
                      <a:gd name="T66" fmla="*/ 0 w 812"/>
                      <a:gd name="T67" fmla="*/ 0 h 564"/>
                      <a:gd name="T68" fmla="*/ 0 w 812"/>
                      <a:gd name="T69" fmla="*/ 0 h 564"/>
                      <a:gd name="T70" fmla="*/ 0 w 812"/>
                      <a:gd name="T71" fmla="*/ 0 h 564"/>
                      <a:gd name="T72" fmla="*/ 0 w 812"/>
                      <a:gd name="T73" fmla="*/ 0 h 564"/>
                      <a:gd name="T74" fmla="*/ 0 w 812"/>
                      <a:gd name="T75" fmla="*/ 0 h 564"/>
                      <a:gd name="T76" fmla="*/ 0 w 812"/>
                      <a:gd name="T77" fmla="*/ 0 h 564"/>
                      <a:gd name="T78" fmla="*/ 0 w 812"/>
                      <a:gd name="T79" fmla="*/ 0 h 564"/>
                      <a:gd name="T80" fmla="*/ 0 w 812"/>
                      <a:gd name="T81" fmla="*/ 0 h 564"/>
                      <a:gd name="T82" fmla="*/ 0 w 812"/>
                      <a:gd name="T83" fmla="*/ 0 h 564"/>
                      <a:gd name="T84" fmla="*/ 0 w 812"/>
                      <a:gd name="T85" fmla="*/ 0 h 564"/>
                      <a:gd name="T86" fmla="*/ 0 w 812"/>
                      <a:gd name="T87" fmla="*/ 0 h 564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0" name="Freeform 95">
                    <a:extLst>
                      <a:ext uri="{FF2B5EF4-FFF2-40B4-BE49-F238E27FC236}">
                        <a16:creationId xmlns:a16="http://schemas.microsoft.com/office/drawing/2014/main" id="{D7725F7C-FD35-44A4-B210-94654C84374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>
                      <a:gd name="T0" fmla="*/ 0 w 43"/>
                      <a:gd name="T1" fmla="*/ 0 h 85"/>
                      <a:gd name="T2" fmla="*/ 0 w 43"/>
                      <a:gd name="T3" fmla="*/ 0 h 85"/>
                      <a:gd name="T4" fmla="*/ 0 w 43"/>
                      <a:gd name="T5" fmla="*/ 0 h 85"/>
                      <a:gd name="T6" fmla="*/ 0 w 43"/>
                      <a:gd name="T7" fmla="*/ 0 h 85"/>
                      <a:gd name="T8" fmla="*/ 0 w 43"/>
                      <a:gd name="T9" fmla="*/ 0 h 85"/>
                      <a:gd name="T10" fmla="*/ 0 w 43"/>
                      <a:gd name="T11" fmla="*/ 0 h 8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1" name="Freeform 96">
                    <a:extLst>
                      <a:ext uri="{FF2B5EF4-FFF2-40B4-BE49-F238E27FC236}">
                        <a16:creationId xmlns:a16="http://schemas.microsoft.com/office/drawing/2014/main" id="{B7DFD47A-1F11-4F90-BBED-9D31E419FE4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>
                      <a:gd name="T0" fmla="*/ 0 w 44"/>
                      <a:gd name="T1" fmla="*/ 0 h 74"/>
                      <a:gd name="T2" fmla="*/ 0 w 44"/>
                      <a:gd name="T3" fmla="*/ 0 h 74"/>
                      <a:gd name="T4" fmla="*/ 0 w 44"/>
                      <a:gd name="T5" fmla="*/ 0 h 74"/>
                      <a:gd name="T6" fmla="*/ 0 w 44"/>
                      <a:gd name="T7" fmla="*/ 0 h 74"/>
                      <a:gd name="T8" fmla="*/ 0 w 44"/>
                      <a:gd name="T9" fmla="*/ 0 h 74"/>
                      <a:gd name="T10" fmla="*/ 0 w 44"/>
                      <a:gd name="T11" fmla="*/ 0 h 74"/>
                      <a:gd name="T12" fmla="*/ 0 w 44"/>
                      <a:gd name="T13" fmla="*/ 0 h 74"/>
                      <a:gd name="T14" fmla="*/ 0 w 44"/>
                      <a:gd name="T15" fmla="*/ 0 h 7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2" name="Freeform 97">
                    <a:extLst>
                      <a:ext uri="{FF2B5EF4-FFF2-40B4-BE49-F238E27FC236}">
                        <a16:creationId xmlns:a16="http://schemas.microsoft.com/office/drawing/2014/main" id="{2B275F64-1C6B-46AE-AE48-BF745DA0199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>
                      <a:gd name="T0" fmla="*/ 0 w 20"/>
                      <a:gd name="T1" fmla="*/ 0 h 30"/>
                      <a:gd name="T2" fmla="*/ 0 w 20"/>
                      <a:gd name="T3" fmla="*/ 0 h 30"/>
                      <a:gd name="T4" fmla="*/ 0 w 20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3" name="Freeform 98">
                    <a:extLst>
                      <a:ext uri="{FF2B5EF4-FFF2-40B4-BE49-F238E27FC236}">
                        <a16:creationId xmlns:a16="http://schemas.microsoft.com/office/drawing/2014/main" id="{4FB03FFE-8851-4E2D-8EB1-3FEDF0853F6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>
                      <a:gd name="T0" fmla="*/ 1 w 682"/>
                      <a:gd name="T1" fmla="*/ 1 h 557"/>
                      <a:gd name="T2" fmla="*/ 1 w 682"/>
                      <a:gd name="T3" fmla="*/ 1 h 557"/>
                      <a:gd name="T4" fmla="*/ 1 w 682"/>
                      <a:gd name="T5" fmla="*/ 1 h 557"/>
                      <a:gd name="T6" fmla="*/ 1 w 682"/>
                      <a:gd name="T7" fmla="*/ 1 h 557"/>
                      <a:gd name="T8" fmla="*/ 1 w 682"/>
                      <a:gd name="T9" fmla="*/ 1 h 557"/>
                      <a:gd name="T10" fmla="*/ 1 w 682"/>
                      <a:gd name="T11" fmla="*/ 1 h 557"/>
                      <a:gd name="T12" fmla="*/ 1 w 682"/>
                      <a:gd name="T13" fmla="*/ 1 h 557"/>
                      <a:gd name="T14" fmla="*/ 1 w 682"/>
                      <a:gd name="T15" fmla="*/ 1 h 557"/>
                      <a:gd name="T16" fmla="*/ 1 w 682"/>
                      <a:gd name="T17" fmla="*/ 1 h 557"/>
                      <a:gd name="T18" fmla="*/ 1 w 682"/>
                      <a:gd name="T19" fmla="*/ 1 h 557"/>
                      <a:gd name="T20" fmla="*/ 1 w 682"/>
                      <a:gd name="T21" fmla="*/ 1 h 557"/>
                      <a:gd name="T22" fmla="*/ 1 w 682"/>
                      <a:gd name="T23" fmla="*/ 1 h 557"/>
                      <a:gd name="T24" fmla="*/ 1 w 682"/>
                      <a:gd name="T25" fmla="*/ 1 h 557"/>
                      <a:gd name="T26" fmla="*/ 1 w 682"/>
                      <a:gd name="T27" fmla="*/ 1 h 557"/>
                      <a:gd name="T28" fmla="*/ 1 w 682"/>
                      <a:gd name="T29" fmla="*/ 1 h 557"/>
                      <a:gd name="T30" fmla="*/ 1 w 682"/>
                      <a:gd name="T31" fmla="*/ 1 h 557"/>
                      <a:gd name="T32" fmla="*/ 1 w 682"/>
                      <a:gd name="T33" fmla="*/ 1 h 557"/>
                      <a:gd name="T34" fmla="*/ 0 w 682"/>
                      <a:gd name="T35" fmla="*/ 1 h 557"/>
                      <a:gd name="T36" fmla="*/ 1 w 682"/>
                      <a:gd name="T37" fmla="*/ 1 h 557"/>
                      <a:gd name="T38" fmla="*/ 1 w 682"/>
                      <a:gd name="T39" fmla="*/ 1 h 557"/>
                      <a:gd name="T40" fmla="*/ 1 w 682"/>
                      <a:gd name="T41" fmla="*/ 1 h 557"/>
                      <a:gd name="T42" fmla="*/ 1 w 682"/>
                      <a:gd name="T43" fmla="*/ 1 h 557"/>
                      <a:gd name="T44" fmla="*/ 1 w 682"/>
                      <a:gd name="T45" fmla="*/ 1 h 557"/>
                      <a:gd name="T46" fmla="*/ 1 w 682"/>
                      <a:gd name="T47" fmla="*/ 1 h 557"/>
                      <a:gd name="T48" fmla="*/ 1 w 682"/>
                      <a:gd name="T49" fmla="*/ 1 h 557"/>
                      <a:gd name="T50" fmla="*/ 1 w 682"/>
                      <a:gd name="T51" fmla="*/ 1 h 557"/>
                      <a:gd name="T52" fmla="*/ 1 w 682"/>
                      <a:gd name="T53" fmla="*/ 0 h 557"/>
                      <a:gd name="T54" fmla="*/ 1 w 682"/>
                      <a:gd name="T55" fmla="*/ 1 h 557"/>
                      <a:gd name="T56" fmla="*/ 1 w 682"/>
                      <a:gd name="T57" fmla="*/ 1 h 557"/>
                      <a:gd name="T58" fmla="*/ 1 w 682"/>
                      <a:gd name="T59" fmla="*/ 1 h 557"/>
                      <a:gd name="T60" fmla="*/ 1 w 682"/>
                      <a:gd name="T61" fmla="*/ 1 h 557"/>
                      <a:gd name="T62" fmla="*/ 1 w 682"/>
                      <a:gd name="T63" fmla="*/ 1 h 557"/>
                      <a:gd name="T64" fmla="*/ 1 w 682"/>
                      <a:gd name="T65" fmla="*/ 1 h 557"/>
                      <a:gd name="T66" fmla="*/ 1 w 682"/>
                      <a:gd name="T67" fmla="*/ 1 h 557"/>
                      <a:gd name="T68" fmla="*/ 1 w 682"/>
                      <a:gd name="T69" fmla="*/ 1 h 557"/>
                      <a:gd name="T70" fmla="*/ 1 w 682"/>
                      <a:gd name="T71" fmla="*/ 1 h 557"/>
                      <a:gd name="T72" fmla="*/ 1 w 682"/>
                      <a:gd name="T73" fmla="*/ 1 h 557"/>
                      <a:gd name="T74" fmla="*/ 1 w 682"/>
                      <a:gd name="T75" fmla="*/ 1 h 557"/>
                      <a:gd name="T76" fmla="*/ 1 w 682"/>
                      <a:gd name="T77" fmla="*/ 1 h 557"/>
                      <a:gd name="T78" fmla="*/ 1 w 682"/>
                      <a:gd name="T79" fmla="*/ 1 h 557"/>
                      <a:gd name="T80" fmla="*/ 1 w 682"/>
                      <a:gd name="T81" fmla="*/ 1 h 557"/>
                      <a:gd name="T82" fmla="*/ 1 w 682"/>
                      <a:gd name="T83" fmla="*/ 1 h 557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4" name="Freeform 99">
                    <a:extLst>
                      <a:ext uri="{FF2B5EF4-FFF2-40B4-BE49-F238E27FC236}">
                        <a16:creationId xmlns:a16="http://schemas.microsoft.com/office/drawing/2014/main" id="{7B8961D3-E783-406A-9E11-1AFF5BEE82E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>
                      <a:gd name="T0" fmla="*/ 1 w 257"/>
                      <a:gd name="T1" fmla="*/ 1 h 347"/>
                      <a:gd name="T2" fmla="*/ 1 w 257"/>
                      <a:gd name="T3" fmla="*/ 1 h 347"/>
                      <a:gd name="T4" fmla="*/ 1 w 257"/>
                      <a:gd name="T5" fmla="*/ 1 h 347"/>
                      <a:gd name="T6" fmla="*/ 1 w 257"/>
                      <a:gd name="T7" fmla="*/ 1 h 347"/>
                      <a:gd name="T8" fmla="*/ 1 w 257"/>
                      <a:gd name="T9" fmla="*/ 1 h 347"/>
                      <a:gd name="T10" fmla="*/ 1 w 257"/>
                      <a:gd name="T11" fmla="*/ 1 h 347"/>
                      <a:gd name="T12" fmla="*/ 1 w 257"/>
                      <a:gd name="T13" fmla="*/ 1 h 347"/>
                      <a:gd name="T14" fmla="*/ 1 w 257"/>
                      <a:gd name="T15" fmla="*/ 1 h 347"/>
                      <a:gd name="T16" fmla="*/ 1 w 257"/>
                      <a:gd name="T17" fmla="*/ 1 h 347"/>
                      <a:gd name="T18" fmla="*/ 1 w 257"/>
                      <a:gd name="T19" fmla="*/ 1 h 347"/>
                      <a:gd name="T20" fmla="*/ 1 w 257"/>
                      <a:gd name="T21" fmla="*/ 1 h 347"/>
                      <a:gd name="T22" fmla="*/ 1 w 257"/>
                      <a:gd name="T23" fmla="*/ 1 h 347"/>
                      <a:gd name="T24" fmla="*/ 1 w 257"/>
                      <a:gd name="T25" fmla="*/ 1 h 347"/>
                      <a:gd name="T26" fmla="*/ 0 w 257"/>
                      <a:gd name="T27" fmla="*/ 1 h 347"/>
                      <a:gd name="T28" fmla="*/ 1 w 257"/>
                      <a:gd name="T29" fmla="*/ 1 h 347"/>
                      <a:gd name="T30" fmla="*/ 1 w 257"/>
                      <a:gd name="T31" fmla="*/ 1 h 347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hlink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5" name="Freeform 100">
                    <a:extLst>
                      <a:ext uri="{FF2B5EF4-FFF2-40B4-BE49-F238E27FC236}">
                        <a16:creationId xmlns:a16="http://schemas.microsoft.com/office/drawing/2014/main" id="{041B9092-05F9-452C-A531-DD8B23B9DBA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>
                      <a:gd name="T0" fmla="*/ 0 w 19"/>
                      <a:gd name="T1" fmla="*/ 0 h 37"/>
                      <a:gd name="T2" fmla="*/ 0 w 19"/>
                      <a:gd name="T3" fmla="*/ 0 h 37"/>
                      <a:gd name="T4" fmla="*/ 0 w 19"/>
                      <a:gd name="T5" fmla="*/ 0 h 37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6" name="Freeform 101">
                    <a:extLst>
                      <a:ext uri="{FF2B5EF4-FFF2-40B4-BE49-F238E27FC236}">
                        <a16:creationId xmlns:a16="http://schemas.microsoft.com/office/drawing/2014/main" id="{CDDC3801-DCF9-45D2-AE9B-B4EE1C11BE1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>
                      <a:gd name="T0" fmla="*/ 0 w 22"/>
                      <a:gd name="T1" fmla="*/ 0 h 20"/>
                      <a:gd name="T2" fmla="*/ 0 w 22"/>
                      <a:gd name="T3" fmla="*/ 0 h 20"/>
                      <a:gd name="T4" fmla="*/ 0 w 22"/>
                      <a:gd name="T5" fmla="*/ 0 h 20"/>
                      <a:gd name="T6" fmla="*/ 0 w 22"/>
                      <a:gd name="T7" fmla="*/ 0 h 20"/>
                      <a:gd name="T8" fmla="*/ 0 w 22"/>
                      <a:gd name="T9" fmla="*/ 0 h 2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7" name="Freeform 102">
                    <a:extLst>
                      <a:ext uri="{FF2B5EF4-FFF2-40B4-BE49-F238E27FC236}">
                        <a16:creationId xmlns:a16="http://schemas.microsoft.com/office/drawing/2014/main" id="{63E51AD4-0FB2-4AC3-9CC9-123F190D49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>
                      <a:gd name="T0" fmla="*/ 0 w 57"/>
                      <a:gd name="T1" fmla="*/ 0 h 30"/>
                      <a:gd name="T2" fmla="*/ 0 w 57"/>
                      <a:gd name="T3" fmla="*/ 0 h 30"/>
                      <a:gd name="T4" fmla="*/ 0 w 57"/>
                      <a:gd name="T5" fmla="*/ 0 h 30"/>
                      <a:gd name="T6" fmla="*/ 0 w 57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8" name="Freeform 103">
                    <a:extLst>
                      <a:ext uri="{FF2B5EF4-FFF2-40B4-BE49-F238E27FC236}">
                        <a16:creationId xmlns:a16="http://schemas.microsoft.com/office/drawing/2014/main" id="{05F21448-D003-416F-B6EB-9EFCE559DD3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>
                      <a:gd name="T0" fmla="*/ 0 w 693"/>
                      <a:gd name="T1" fmla="*/ 0 h 696"/>
                      <a:gd name="T2" fmla="*/ 0 w 693"/>
                      <a:gd name="T3" fmla="*/ 0 h 696"/>
                      <a:gd name="T4" fmla="*/ 0 w 693"/>
                      <a:gd name="T5" fmla="*/ 0 h 696"/>
                      <a:gd name="T6" fmla="*/ 0 w 693"/>
                      <a:gd name="T7" fmla="*/ 0 h 696"/>
                      <a:gd name="T8" fmla="*/ 0 w 693"/>
                      <a:gd name="T9" fmla="*/ 0 h 696"/>
                      <a:gd name="T10" fmla="*/ 0 w 693"/>
                      <a:gd name="T11" fmla="*/ 0 h 696"/>
                      <a:gd name="T12" fmla="*/ 0 w 693"/>
                      <a:gd name="T13" fmla="*/ 0 h 696"/>
                      <a:gd name="T14" fmla="*/ 0 w 693"/>
                      <a:gd name="T15" fmla="*/ 0 h 696"/>
                      <a:gd name="T16" fmla="*/ 0 w 693"/>
                      <a:gd name="T17" fmla="*/ 0 h 696"/>
                      <a:gd name="T18" fmla="*/ 0 w 693"/>
                      <a:gd name="T19" fmla="*/ 0 h 696"/>
                      <a:gd name="T20" fmla="*/ 0 w 693"/>
                      <a:gd name="T21" fmla="*/ 0 h 696"/>
                      <a:gd name="T22" fmla="*/ 0 w 693"/>
                      <a:gd name="T23" fmla="*/ 0 h 696"/>
                      <a:gd name="T24" fmla="*/ 0 w 693"/>
                      <a:gd name="T25" fmla="*/ 0 h 696"/>
                      <a:gd name="T26" fmla="*/ 0 w 693"/>
                      <a:gd name="T27" fmla="*/ 0 h 696"/>
                      <a:gd name="T28" fmla="*/ 0 w 693"/>
                      <a:gd name="T29" fmla="*/ 0 h 696"/>
                      <a:gd name="T30" fmla="*/ 0 w 693"/>
                      <a:gd name="T31" fmla="*/ 0 h 696"/>
                      <a:gd name="T32" fmla="*/ 0 w 693"/>
                      <a:gd name="T33" fmla="*/ 0 h 696"/>
                      <a:gd name="T34" fmla="*/ 0 w 693"/>
                      <a:gd name="T35" fmla="*/ 0 h 696"/>
                      <a:gd name="T36" fmla="*/ 0 w 693"/>
                      <a:gd name="T37" fmla="*/ 0 h 696"/>
                      <a:gd name="T38" fmla="*/ 0 w 693"/>
                      <a:gd name="T39" fmla="*/ 0 h 696"/>
                      <a:gd name="T40" fmla="*/ 0 w 693"/>
                      <a:gd name="T41" fmla="*/ 0 h 696"/>
                      <a:gd name="T42" fmla="*/ 0 w 693"/>
                      <a:gd name="T43" fmla="*/ 0 h 696"/>
                      <a:gd name="T44" fmla="*/ 0 w 693"/>
                      <a:gd name="T45" fmla="*/ 0 h 696"/>
                      <a:gd name="T46" fmla="*/ 0 w 693"/>
                      <a:gd name="T47" fmla="*/ 0 h 696"/>
                      <a:gd name="T48" fmla="*/ 0 w 693"/>
                      <a:gd name="T49" fmla="*/ 0 h 696"/>
                      <a:gd name="T50" fmla="*/ 0 w 693"/>
                      <a:gd name="T51" fmla="*/ 0 h 696"/>
                      <a:gd name="T52" fmla="*/ 0 w 693"/>
                      <a:gd name="T53" fmla="*/ 0 h 696"/>
                      <a:gd name="T54" fmla="*/ 0 w 693"/>
                      <a:gd name="T55" fmla="*/ 0 h 696"/>
                      <a:gd name="T56" fmla="*/ 0 w 693"/>
                      <a:gd name="T57" fmla="*/ 0 h 696"/>
                      <a:gd name="T58" fmla="*/ 0 w 693"/>
                      <a:gd name="T59" fmla="*/ 0 h 696"/>
                      <a:gd name="T60" fmla="*/ 0 w 693"/>
                      <a:gd name="T61" fmla="*/ 0 h 696"/>
                      <a:gd name="T62" fmla="*/ 0 w 693"/>
                      <a:gd name="T63" fmla="*/ 0 h 696"/>
                      <a:gd name="T64" fmla="*/ 0 w 693"/>
                      <a:gd name="T65" fmla="*/ 0 h 696"/>
                      <a:gd name="T66" fmla="*/ 0 w 693"/>
                      <a:gd name="T67" fmla="*/ 0 h 696"/>
                      <a:gd name="T68" fmla="*/ 0 w 693"/>
                      <a:gd name="T69" fmla="*/ 0 h 696"/>
                      <a:gd name="T70" fmla="*/ 0 w 693"/>
                      <a:gd name="T71" fmla="*/ 0 h 69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9" name="Freeform 104">
                    <a:extLst>
                      <a:ext uri="{FF2B5EF4-FFF2-40B4-BE49-F238E27FC236}">
                        <a16:creationId xmlns:a16="http://schemas.microsoft.com/office/drawing/2014/main" id="{423B3135-069C-4D78-9D1C-7A571F0D05C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>
                      <a:gd name="T0" fmla="*/ 1 w 931"/>
                      <a:gd name="T1" fmla="*/ 0 h 149"/>
                      <a:gd name="T2" fmla="*/ 1 w 931"/>
                      <a:gd name="T3" fmla="*/ 1 h 149"/>
                      <a:gd name="T4" fmla="*/ 1 w 931"/>
                      <a:gd name="T5" fmla="*/ 1 h 149"/>
                      <a:gd name="T6" fmla="*/ 1 w 931"/>
                      <a:gd name="T7" fmla="*/ 1 h 149"/>
                      <a:gd name="T8" fmla="*/ 1 w 931"/>
                      <a:gd name="T9" fmla="*/ 1 h 149"/>
                      <a:gd name="T10" fmla="*/ 0 w 931"/>
                      <a:gd name="T11" fmla="*/ 1 h 149"/>
                      <a:gd name="T12" fmla="*/ 1 w 931"/>
                      <a:gd name="T13" fmla="*/ 1 h 149"/>
                      <a:gd name="T14" fmla="*/ 1 w 931"/>
                      <a:gd name="T15" fmla="*/ 1 h 149"/>
                      <a:gd name="T16" fmla="*/ 1 w 931"/>
                      <a:gd name="T17" fmla="*/ 1 h 149"/>
                      <a:gd name="T18" fmla="*/ 1 w 931"/>
                      <a:gd name="T19" fmla="*/ 1 h 149"/>
                      <a:gd name="T20" fmla="*/ 1 w 931"/>
                      <a:gd name="T21" fmla="*/ 1 h 149"/>
                      <a:gd name="T22" fmla="*/ 1 w 931"/>
                      <a:gd name="T23" fmla="*/ 1 h 149"/>
                      <a:gd name="T24" fmla="*/ 1 w 931"/>
                      <a:gd name="T25" fmla="*/ 1 h 149"/>
                      <a:gd name="T26" fmla="*/ 1 w 931"/>
                      <a:gd name="T27" fmla="*/ 1 h 149"/>
                      <a:gd name="T28" fmla="*/ 1 w 931"/>
                      <a:gd name="T29" fmla="*/ 1 h 149"/>
                      <a:gd name="T30" fmla="*/ 1 w 931"/>
                      <a:gd name="T31" fmla="*/ 1 h 149"/>
                      <a:gd name="T32" fmla="*/ 1 w 931"/>
                      <a:gd name="T33" fmla="*/ 1 h 149"/>
                      <a:gd name="T34" fmla="*/ 1 w 931"/>
                      <a:gd name="T35" fmla="*/ 1 h 149"/>
                      <a:gd name="T36" fmla="*/ 1 w 931"/>
                      <a:gd name="T37" fmla="*/ 1 h 149"/>
                      <a:gd name="T38" fmla="*/ 1 w 931"/>
                      <a:gd name="T39" fmla="*/ 1 h 149"/>
                      <a:gd name="T40" fmla="*/ 1 w 931"/>
                      <a:gd name="T41" fmla="*/ 1 h 149"/>
                      <a:gd name="T42" fmla="*/ 1 w 931"/>
                      <a:gd name="T43" fmla="*/ 1 h 149"/>
                      <a:gd name="T44" fmla="*/ 1 w 931"/>
                      <a:gd name="T45" fmla="*/ 1 h 149"/>
                      <a:gd name="T46" fmla="*/ 1 w 931"/>
                      <a:gd name="T47" fmla="*/ 1 h 149"/>
                      <a:gd name="T48" fmla="*/ 1 w 931"/>
                      <a:gd name="T49" fmla="*/ 1 h 149"/>
                      <a:gd name="T50" fmla="*/ 1 w 931"/>
                      <a:gd name="T51" fmla="*/ 1 h 149"/>
                      <a:gd name="T52" fmla="*/ 1 w 931"/>
                      <a:gd name="T53" fmla="*/ 1 h 149"/>
                      <a:gd name="T54" fmla="*/ 1 w 931"/>
                      <a:gd name="T55" fmla="*/ 1 h 149"/>
                      <a:gd name="T56" fmla="*/ 1 w 931"/>
                      <a:gd name="T57" fmla="*/ 1 h 149"/>
                      <a:gd name="T58" fmla="*/ 1 w 931"/>
                      <a:gd name="T59" fmla="*/ 1 h 149"/>
                      <a:gd name="T60" fmla="*/ 1 w 931"/>
                      <a:gd name="T61" fmla="*/ 1 h 149"/>
                      <a:gd name="T62" fmla="*/ 1 w 931"/>
                      <a:gd name="T63" fmla="*/ 1 h 149"/>
                      <a:gd name="T64" fmla="*/ 1 w 931"/>
                      <a:gd name="T65" fmla="*/ 1 h 149"/>
                      <a:gd name="T66" fmla="*/ 1 w 931"/>
                      <a:gd name="T67" fmla="*/ 1 h 149"/>
                      <a:gd name="T68" fmla="*/ 1 w 931"/>
                      <a:gd name="T69" fmla="*/ 1 h 149"/>
                      <a:gd name="T70" fmla="*/ 1 w 931"/>
                      <a:gd name="T71" fmla="*/ 1 h 149"/>
                      <a:gd name="T72" fmla="*/ 1 w 931"/>
                      <a:gd name="T73" fmla="*/ 1 h 149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0" name="Freeform 105">
                    <a:extLst>
                      <a:ext uri="{FF2B5EF4-FFF2-40B4-BE49-F238E27FC236}">
                        <a16:creationId xmlns:a16="http://schemas.microsoft.com/office/drawing/2014/main" id="{CB1B312A-4FB6-4713-A3AE-2D538A5B551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w 31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1" name="Freeform 106">
                    <a:extLst>
                      <a:ext uri="{FF2B5EF4-FFF2-40B4-BE49-F238E27FC236}">
                        <a16:creationId xmlns:a16="http://schemas.microsoft.com/office/drawing/2014/main" id="{ABEA8330-648C-4644-914C-E37BA31716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>
                      <a:gd name="T0" fmla="*/ 0 w 44"/>
                      <a:gd name="T1" fmla="*/ 0 h 32"/>
                      <a:gd name="T2" fmla="*/ 0 w 44"/>
                      <a:gd name="T3" fmla="*/ 0 h 32"/>
                      <a:gd name="T4" fmla="*/ 0 w 44"/>
                      <a:gd name="T5" fmla="*/ 0 h 32"/>
                      <a:gd name="T6" fmla="*/ 0 w 44"/>
                      <a:gd name="T7" fmla="*/ 0 h 3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2" name="Freeform 107">
                    <a:extLst>
                      <a:ext uri="{FF2B5EF4-FFF2-40B4-BE49-F238E27FC236}">
                        <a16:creationId xmlns:a16="http://schemas.microsoft.com/office/drawing/2014/main" id="{755348C3-357D-41CF-8378-9500E41548D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>
                      <a:gd name="T0" fmla="*/ 0 w 76"/>
                      <a:gd name="T1" fmla="*/ 0 h 18"/>
                      <a:gd name="T2" fmla="*/ 0 w 76"/>
                      <a:gd name="T3" fmla="*/ 0 h 18"/>
                      <a:gd name="T4" fmla="*/ 0 w 76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3" name="Freeform 108">
                    <a:extLst>
                      <a:ext uri="{FF2B5EF4-FFF2-40B4-BE49-F238E27FC236}">
                        <a16:creationId xmlns:a16="http://schemas.microsoft.com/office/drawing/2014/main" id="{EF2472A0-B018-4943-8C29-0DF2D4F7473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0 h 44"/>
                      <a:gd name="T2" fmla="*/ 0 w 42"/>
                      <a:gd name="T3" fmla="*/ 0 h 44"/>
                      <a:gd name="T4" fmla="*/ 0 w 42"/>
                      <a:gd name="T5" fmla="*/ 0 h 44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4" name="Freeform 109">
                    <a:extLst>
                      <a:ext uri="{FF2B5EF4-FFF2-40B4-BE49-F238E27FC236}">
                        <a16:creationId xmlns:a16="http://schemas.microsoft.com/office/drawing/2014/main" id="{B2C90083-D6F5-4FAF-8523-6F2B3BDA639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043" name="Group 110">
                <a:extLst>
                  <a:ext uri="{FF2B5EF4-FFF2-40B4-BE49-F238E27FC236}">
                    <a16:creationId xmlns:a16="http://schemas.microsoft.com/office/drawing/2014/main" id="{C485BA3A-27DE-4324-BD9D-DAB3669F8F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1070" name="Line 111">
                  <a:extLst>
                    <a:ext uri="{FF2B5EF4-FFF2-40B4-BE49-F238E27FC236}">
                      <a16:creationId xmlns:a16="http://schemas.microsoft.com/office/drawing/2014/main" id="{20F54F7A-4DE0-48A1-BCF2-BFA40F7A1E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112">
                  <a:extLst>
                    <a:ext uri="{FF2B5EF4-FFF2-40B4-BE49-F238E27FC236}">
                      <a16:creationId xmlns:a16="http://schemas.microsoft.com/office/drawing/2014/main" id="{26AA14A3-FC49-4452-8A34-0EF6A8BA96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113">
                  <a:extLst>
                    <a:ext uri="{FF2B5EF4-FFF2-40B4-BE49-F238E27FC236}">
                      <a16:creationId xmlns:a16="http://schemas.microsoft.com/office/drawing/2014/main" id="{91B1DABA-31CB-422F-973D-B916720B47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114">
                  <a:extLst>
                    <a:ext uri="{FF2B5EF4-FFF2-40B4-BE49-F238E27FC236}">
                      <a16:creationId xmlns:a16="http://schemas.microsoft.com/office/drawing/2014/main" id="{62FFD555-AB74-4DA6-BEFB-4FC708EC0F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115">
                  <a:extLst>
                    <a:ext uri="{FF2B5EF4-FFF2-40B4-BE49-F238E27FC236}">
                      <a16:creationId xmlns:a16="http://schemas.microsoft.com/office/drawing/2014/main" id="{E1C4ABA0-C9B6-40DF-AD91-5A2189B9DF8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16">
                  <a:extLst>
                    <a:ext uri="{FF2B5EF4-FFF2-40B4-BE49-F238E27FC236}">
                      <a16:creationId xmlns:a16="http://schemas.microsoft.com/office/drawing/2014/main" id="{A3789684-0525-4CDE-82B0-EBD8E863C6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7">
                  <a:extLst>
                    <a:ext uri="{FF2B5EF4-FFF2-40B4-BE49-F238E27FC236}">
                      <a16:creationId xmlns:a16="http://schemas.microsoft.com/office/drawing/2014/main" id="{7D63BD98-7CE1-470E-AA56-4A9C437059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18">
                  <a:extLst>
                    <a:ext uri="{FF2B5EF4-FFF2-40B4-BE49-F238E27FC236}">
                      <a16:creationId xmlns:a16="http://schemas.microsoft.com/office/drawing/2014/main" id="{13E13407-C32C-475A-8DA3-B62EAD6C5D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19">
                  <a:extLst>
                    <a:ext uri="{FF2B5EF4-FFF2-40B4-BE49-F238E27FC236}">
                      <a16:creationId xmlns:a16="http://schemas.microsoft.com/office/drawing/2014/main" id="{B13F9C15-C52C-4773-83D0-1FC2D1C55C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20">
                  <a:extLst>
                    <a:ext uri="{FF2B5EF4-FFF2-40B4-BE49-F238E27FC236}">
                      <a16:creationId xmlns:a16="http://schemas.microsoft.com/office/drawing/2014/main" id="{FCD060A5-6281-42A0-BDB1-2758A6A265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21">
                  <a:extLst>
                    <a:ext uri="{FF2B5EF4-FFF2-40B4-BE49-F238E27FC236}">
                      <a16:creationId xmlns:a16="http://schemas.microsoft.com/office/drawing/2014/main" id="{7D9E54CB-523D-44A9-AA3F-3720A66706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22">
                  <a:extLst>
                    <a:ext uri="{FF2B5EF4-FFF2-40B4-BE49-F238E27FC236}">
                      <a16:creationId xmlns:a16="http://schemas.microsoft.com/office/drawing/2014/main" id="{F11AB419-4A34-43EE-8D06-6E1FAB5C83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23">
                  <a:extLst>
                    <a:ext uri="{FF2B5EF4-FFF2-40B4-BE49-F238E27FC236}">
                      <a16:creationId xmlns:a16="http://schemas.microsoft.com/office/drawing/2014/main" id="{090CB5FA-5E55-4516-8D91-B110ECCEB0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24">
                  <a:extLst>
                    <a:ext uri="{FF2B5EF4-FFF2-40B4-BE49-F238E27FC236}">
                      <a16:creationId xmlns:a16="http://schemas.microsoft.com/office/drawing/2014/main" id="{C64B667B-E6AA-4E96-A464-976CB5C144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25">
                  <a:extLst>
                    <a:ext uri="{FF2B5EF4-FFF2-40B4-BE49-F238E27FC236}">
                      <a16:creationId xmlns:a16="http://schemas.microsoft.com/office/drawing/2014/main" id="{6FD72847-E248-43BD-A59B-8E47E71221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126">
                  <a:extLst>
                    <a:ext uri="{FF2B5EF4-FFF2-40B4-BE49-F238E27FC236}">
                      <a16:creationId xmlns:a16="http://schemas.microsoft.com/office/drawing/2014/main" id="{5334825E-86CB-4DFD-8BE2-49B7D2E086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127">
                  <a:extLst>
                    <a:ext uri="{FF2B5EF4-FFF2-40B4-BE49-F238E27FC236}">
                      <a16:creationId xmlns:a16="http://schemas.microsoft.com/office/drawing/2014/main" id="{6ED147A0-9C1C-4623-AAF4-C40B84F497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128">
                  <a:extLst>
                    <a:ext uri="{FF2B5EF4-FFF2-40B4-BE49-F238E27FC236}">
                      <a16:creationId xmlns:a16="http://schemas.microsoft.com/office/drawing/2014/main" id="{7F546AA8-5261-4CAE-AA59-30B06FA22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129">
                  <a:extLst>
                    <a:ext uri="{FF2B5EF4-FFF2-40B4-BE49-F238E27FC236}">
                      <a16:creationId xmlns:a16="http://schemas.microsoft.com/office/drawing/2014/main" id="{896A86C7-8E9C-4A8E-BF7A-4BB97F2936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130">
                  <a:extLst>
                    <a:ext uri="{FF2B5EF4-FFF2-40B4-BE49-F238E27FC236}">
                      <a16:creationId xmlns:a16="http://schemas.microsoft.com/office/drawing/2014/main" id="{02A41535-4306-42F5-B2F8-A55CDE2DC2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131">
                  <a:extLst>
                    <a:ext uri="{FF2B5EF4-FFF2-40B4-BE49-F238E27FC236}">
                      <a16:creationId xmlns:a16="http://schemas.microsoft.com/office/drawing/2014/main" id="{F53857A2-9020-4765-91C5-A697BC29E5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4" name="Group 132">
                <a:extLst>
                  <a:ext uri="{FF2B5EF4-FFF2-40B4-BE49-F238E27FC236}">
                    <a16:creationId xmlns:a16="http://schemas.microsoft.com/office/drawing/2014/main" id="{51BD0476-649F-4BB1-9B8F-9C1D45F1F61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1045" name="Line 133">
                  <a:extLst>
                    <a:ext uri="{FF2B5EF4-FFF2-40B4-BE49-F238E27FC236}">
                      <a16:creationId xmlns:a16="http://schemas.microsoft.com/office/drawing/2014/main" id="{EC94F030-3991-4DDE-BF29-AF696CC0DA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134">
                  <a:extLst>
                    <a:ext uri="{FF2B5EF4-FFF2-40B4-BE49-F238E27FC236}">
                      <a16:creationId xmlns:a16="http://schemas.microsoft.com/office/drawing/2014/main" id="{46B83AB8-661C-4F6F-B0F0-88C2D709A0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135">
                  <a:extLst>
                    <a:ext uri="{FF2B5EF4-FFF2-40B4-BE49-F238E27FC236}">
                      <a16:creationId xmlns:a16="http://schemas.microsoft.com/office/drawing/2014/main" id="{59C0E545-57DD-4184-9CB2-01BFA71710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136">
                  <a:extLst>
                    <a:ext uri="{FF2B5EF4-FFF2-40B4-BE49-F238E27FC236}">
                      <a16:creationId xmlns:a16="http://schemas.microsoft.com/office/drawing/2014/main" id="{FA855F16-D266-4A15-8744-2A9E6103EF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137">
                  <a:extLst>
                    <a:ext uri="{FF2B5EF4-FFF2-40B4-BE49-F238E27FC236}">
                      <a16:creationId xmlns:a16="http://schemas.microsoft.com/office/drawing/2014/main" id="{7A85FC8A-8BB0-4D1A-A1EA-A53F6BF7BA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138">
                  <a:extLst>
                    <a:ext uri="{FF2B5EF4-FFF2-40B4-BE49-F238E27FC236}">
                      <a16:creationId xmlns:a16="http://schemas.microsoft.com/office/drawing/2014/main" id="{767B4047-103F-4555-B9C0-E1143FD86C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139">
                  <a:extLst>
                    <a:ext uri="{FF2B5EF4-FFF2-40B4-BE49-F238E27FC236}">
                      <a16:creationId xmlns:a16="http://schemas.microsoft.com/office/drawing/2014/main" id="{249157FD-1021-4D21-82E6-B1A751B05F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140">
                  <a:extLst>
                    <a:ext uri="{FF2B5EF4-FFF2-40B4-BE49-F238E27FC236}">
                      <a16:creationId xmlns:a16="http://schemas.microsoft.com/office/drawing/2014/main" id="{F0AA52DC-160B-47D6-B92D-14568C1836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141">
                  <a:extLst>
                    <a:ext uri="{FF2B5EF4-FFF2-40B4-BE49-F238E27FC236}">
                      <a16:creationId xmlns:a16="http://schemas.microsoft.com/office/drawing/2014/main" id="{577EAEC9-E425-4DF3-A4FA-DBE088AF09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142">
                  <a:extLst>
                    <a:ext uri="{FF2B5EF4-FFF2-40B4-BE49-F238E27FC236}">
                      <a16:creationId xmlns:a16="http://schemas.microsoft.com/office/drawing/2014/main" id="{5DC3A1B4-312A-4DB2-885D-CAD84893BE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143">
                  <a:extLst>
                    <a:ext uri="{FF2B5EF4-FFF2-40B4-BE49-F238E27FC236}">
                      <a16:creationId xmlns:a16="http://schemas.microsoft.com/office/drawing/2014/main" id="{6B3C0F12-B8C7-4DB2-AA9E-544A4E66E4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144">
                  <a:extLst>
                    <a:ext uri="{FF2B5EF4-FFF2-40B4-BE49-F238E27FC236}">
                      <a16:creationId xmlns:a16="http://schemas.microsoft.com/office/drawing/2014/main" id="{5F13D795-C2B1-4E4C-AD05-8C90B42A89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145">
                  <a:extLst>
                    <a:ext uri="{FF2B5EF4-FFF2-40B4-BE49-F238E27FC236}">
                      <a16:creationId xmlns:a16="http://schemas.microsoft.com/office/drawing/2014/main" id="{32E54A71-75AE-46A7-8D3D-DFE0532A66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146">
                  <a:extLst>
                    <a:ext uri="{FF2B5EF4-FFF2-40B4-BE49-F238E27FC236}">
                      <a16:creationId xmlns:a16="http://schemas.microsoft.com/office/drawing/2014/main" id="{B3FA6357-EDDE-4B8C-B443-01AE6B1332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147">
                  <a:extLst>
                    <a:ext uri="{FF2B5EF4-FFF2-40B4-BE49-F238E27FC236}">
                      <a16:creationId xmlns:a16="http://schemas.microsoft.com/office/drawing/2014/main" id="{803B3843-0E9B-41C9-8032-39A550895F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148">
                  <a:extLst>
                    <a:ext uri="{FF2B5EF4-FFF2-40B4-BE49-F238E27FC236}">
                      <a16:creationId xmlns:a16="http://schemas.microsoft.com/office/drawing/2014/main" id="{CBC75552-18B6-45B1-8C3A-05CC2BCB66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149">
                  <a:extLst>
                    <a:ext uri="{FF2B5EF4-FFF2-40B4-BE49-F238E27FC236}">
                      <a16:creationId xmlns:a16="http://schemas.microsoft.com/office/drawing/2014/main" id="{A62FCBAD-BD4E-44E3-A5A8-6773C32DA4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150">
                  <a:extLst>
                    <a:ext uri="{FF2B5EF4-FFF2-40B4-BE49-F238E27FC236}">
                      <a16:creationId xmlns:a16="http://schemas.microsoft.com/office/drawing/2014/main" id="{2E4438FD-DCEE-4485-AA29-B9644C47F4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151">
                  <a:extLst>
                    <a:ext uri="{FF2B5EF4-FFF2-40B4-BE49-F238E27FC236}">
                      <a16:creationId xmlns:a16="http://schemas.microsoft.com/office/drawing/2014/main" id="{9265D7C5-EE36-4AF5-B42C-EDD497B042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152">
                  <a:extLst>
                    <a:ext uri="{FF2B5EF4-FFF2-40B4-BE49-F238E27FC236}">
                      <a16:creationId xmlns:a16="http://schemas.microsoft.com/office/drawing/2014/main" id="{07C441C2-5693-4044-A7E5-743629A04B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153">
                  <a:extLst>
                    <a:ext uri="{FF2B5EF4-FFF2-40B4-BE49-F238E27FC236}">
                      <a16:creationId xmlns:a16="http://schemas.microsoft.com/office/drawing/2014/main" id="{D2B1B89D-9A10-408F-A958-8C708593A0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154">
                  <a:extLst>
                    <a:ext uri="{FF2B5EF4-FFF2-40B4-BE49-F238E27FC236}">
                      <a16:creationId xmlns:a16="http://schemas.microsoft.com/office/drawing/2014/main" id="{54B7C04B-C1E8-4C66-88D5-CD559ED642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155">
                  <a:extLst>
                    <a:ext uri="{FF2B5EF4-FFF2-40B4-BE49-F238E27FC236}">
                      <a16:creationId xmlns:a16="http://schemas.microsoft.com/office/drawing/2014/main" id="{80EF52CA-90AB-49C5-8F4C-563EB1DEF6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156">
                  <a:extLst>
                    <a:ext uri="{FF2B5EF4-FFF2-40B4-BE49-F238E27FC236}">
                      <a16:creationId xmlns:a16="http://schemas.microsoft.com/office/drawing/2014/main" id="{0685B8F5-FB71-4650-996E-69FF8BE223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157">
                  <a:extLst>
                    <a:ext uri="{FF2B5EF4-FFF2-40B4-BE49-F238E27FC236}">
                      <a16:creationId xmlns:a16="http://schemas.microsoft.com/office/drawing/2014/main" id="{53CE2473-0220-456A-9BC9-2820D2E74C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pic>
          <p:nvPicPr>
            <p:cNvPr id="1040" name="Picture 161" descr="earth">
              <a:extLst>
                <a:ext uri="{FF2B5EF4-FFF2-40B4-BE49-F238E27FC236}">
                  <a16:creationId xmlns:a16="http://schemas.microsoft.com/office/drawing/2014/main" id="{5850B2A0-8773-4CB7-BD84-C72ACA9BD90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3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32" name="Group 169">
            <a:extLst>
              <a:ext uri="{FF2B5EF4-FFF2-40B4-BE49-F238E27FC236}">
                <a16:creationId xmlns:a16="http://schemas.microsoft.com/office/drawing/2014/main" id="{C8BA7D6B-398C-461E-8598-83ACD5427651}"/>
              </a:ext>
            </a:extLst>
          </p:cNvPr>
          <p:cNvGrpSpPr>
            <a:grpSpLocks/>
          </p:cNvGrpSpPr>
          <p:nvPr/>
        </p:nvGrpSpPr>
        <p:grpSpPr bwMode="auto">
          <a:xfrm>
            <a:off x="5232400" y="165100"/>
            <a:ext cx="3911600" cy="1016000"/>
            <a:chOff x="3296" y="104"/>
            <a:chExt cx="2464" cy="640"/>
          </a:xfrm>
        </p:grpSpPr>
        <p:pic>
          <p:nvPicPr>
            <p:cNvPr id="1036" name="Picture 166">
              <a:extLst>
                <a:ext uri="{FF2B5EF4-FFF2-40B4-BE49-F238E27FC236}">
                  <a16:creationId xmlns:a16="http://schemas.microsoft.com/office/drawing/2014/main" id="{A84B4968-ACAB-49CD-893B-B5288670C50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2790"/>
            <a:stretch>
              <a:fillRect/>
            </a:stretch>
          </p:blipFill>
          <p:spPr bwMode="auto">
            <a:xfrm>
              <a:off x="3312" y="104"/>
              <a:ext cx="2352" cy="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7" name="Text Box 167">
              <a:extLst>
                <a:ext uri="{FF2B5EF4-FFF2-40B4-BE49-F238E27FC236}">
                  <a16:creationId xmlns:a16="http://schemas.microsoft.com/office/drawing/2014/main" id="{137897F4-BEB8-4796-A1BF-870D190FE6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96" y="552"/>
              <a:ext cx="2464" cy="19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400" b="1" i="0">
                  <a:latin typeface="Arial" charset="0"/>
                </a:rPr>
                <a:t>Molded Polyurethane Foam Industry Panel</a:t>
              </a:r>
              <a:endParaRPr lang="en-US" sz="1200" b="1" i="0">
                <a:latin typeface="Arial" charset="0"/>
              </a:endParaRPr>
            </a:p>
          </p:txBody>
        </p:sp>
        <p:sp>
          <p:nvSpPr>
            <p:cNvPr id="1038" name="Text Box 168">
              <a:extLst>
                <a:ext uri="{FF2B5EF4-FFF2-40B4-BE49-F238E27FC236}">
                  <a16:creationId xmlns:a16="http://schemas.microsoft.com/office/drawing/2014/main" id="{D12A61C4-8771-4654-A299-350716F9E6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120"/>
              <a:ext cx="1752" cy="40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defRPr/>
              </a:pPr>
              <a:r>
                <a:rPr lang="en-US" sz="1800" b="1" i="0">
                  <a:solidFill>
                    <a:schemeClr val="bg1"/>
                  </a:solidFill>
                  <a:latin typeface="Arial" charset="0"/>
                </a:rPr>
                <a:t>Road  to </a:t>
              </a:r>
              <a:br>
                <a:rPr lang="en-US" sz="1800" b="1" i="0">
                  <a:solidFill>
                    <a:schemeClr val="bg1"/>
                  </a:solidFill>
                  <a:latin typeface="Arial" charset="0"/>
                </a:rPr>
              </a:br>
              <a:r>
                <a:rPr lang="en-US" sz="1800" b="1" i="0">
                  <a:solidFill>
                    <a:schemeClr val="bg1"/>
                  </a:solidFill>
                  <a:latin typeface="Arial" charset="0"/>
                </a:rPr>
                <a:t>Best Practices</a:t>
              </a:r>
            </a:p>
          </p:txBody>
        </p:sp>
      </p:grpSp>
      <p:grpSp>
        <p:nvGrpSpPr>
          <p:cNvPr id="1033" name="Group 170">
            <a:extLst>
              <a:ext uri="{FF2B5EF4-FFF2-40B4-BE49-F238E27FC236}">
                <a16:creationId xmlns:a16="http://schemas.microsoft.com/office/drawing/2014/main" id="{A1A5405F-A1E7-4622-BADE-9702F0C924E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66700" y="88900"/>
            <a:ext cx="812800" cy="825500"/>
            <a:chOff x="192" y="96"/>
            <a:chExt cx="480" cy="480"/>
          </a:xfrm>
        </p:grpSpPr>
        <p:sp>
          <p:nvSpPr>
            <p:cNvPr id="1034" name="Oval 171">
              <a:extLst>
                <a:ext uri="{FF2B5EF4-FFF2-40B4-BE49-F238E27FC236}">
                  <a16:creationId xmlns:a16="http://schemas.microsoft.com/office/drawing/2014/main" id="{14935E57-6E82-4B9A-A2E3-9D81FEA0E19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92" y="96"/>
              <a:ext cx="480" cy="480"/>
            </a:xfrm>
            <a:prstGeom prst="ellipse">
              <a:avLst/>
            </a:prstGeom>
            <a:solidFill>
              <a:srgbClr val="F7F7F7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/>
            </a:p>
          </p:txBody>
        </p:sp>
        <p:pic>
          <p:nvPicPr>
            <p:cNvPr id="1035" name="Picture 172">
              <a:extLst>
                <a:ext uri="{FF2B5EF4-FFF2-40B4-BE49-F238E27FC236}">
                  <a16:creationId xmlns:a16="http://schemas.microsoft.com/office/drawing/2014/main" id="{E8CE2B08-0AD3-4ED1-89DB-AC17E68B78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96"/>
              <a:ext cx="48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7F7F7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1" r:id="rId1"/>
    <p:sldLayoutId id="2147484611" r:id="rId2"/>
    <p:sldLayoutId id="2147484612" r:id="rId3"/>
    <p:sldLayoutId id="2147484613" r:id="rId4"/>
    <p:sldLayoutId id="2147484614" r:id="rId5"/>
    <p:sldLayoutId id="2147484615" r:id="rId6"/>
    <p:sldLayoutId id="2147484616" r:id="rId7"/>
    <p:sldLayoutId id="2147484617" r:id="rId8"/>
    <p:sldLayoutId id="2147484618" r:id="rId9"/>
    <p:sldLayoutId id="2147484619" r:id="rId10"/>
    <p:sldLayoutId id="214748462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7"/>
        </a:buBlip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>
            <a:extLst>
              <a:ext uri="{FF2B5EF4-FFF2-40B4-BE49-F238E27FC236}">
                <a16:creationId xmlns:a16="http://schemas.microsoft.com/office/drawing/2014/main" id="{A403FDE9-D3B9-4D51-AC58-5D0BE236EC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447800"/>
            <a:ext cx="79248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75000"/>
              <a:buBlip>
                <a:blip r:embed="rId3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en-US" sz="4800" dirty="0">
                <a:solidFill>
                  <a:schemeClr val="tx2"/>
                </a:solidFill>
                <a:latin typeface="Times New Roman" panose="02020603050405020304" pitchFamily="18" charset="0"/>
              </a:rPr>
              <a:t>Industry Panel Agenda</a:t>
            </a: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endParaRPr lang="en-US" altLang="en-US" sz="4800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0066"/>
                </a:solidFill>
              </a:rPr>
              <a:t>June 20, 2024</a:t>
            </a:r>
          </a:p>
        </p:txBody>
      </p:sp>
      <p:sp>
        <p:nvSpPr>
          <p:cNvPr id="5123" name="Text Box 7">
            <a:extLst>
              <a:ext uri="{FF2B5EF4-FFF2-40B4-BE49-F238E27FC236}">
                <a16:creationId xmlns:a16="http://schemas.microsoft.com/office/drawing/2014/main" id="{31EF8BD5-FD9F-4ED0-87A4-285339E94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3200400"/>
            <a:ext cx="81534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Blip>
                <a:blip r:embed="rId2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75000"/>
              <a:buBlip>
                <a:blip r:embed="rId3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z="2800" i="0" dirty="0">
                <a:solidFill>
                  <a:srgbClr val="000066"/>
                </a:solidFill>
              </a:rPr>
              <a:t>OEM / CPI / Industry News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z="2800" i="0" dirty="0">
                <a:solidFill>
                  <a:srgbClr val="000066"/>
                </a:solidFill>
              </a:rPr>
              <a:t>VOC Team Update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z="2800" i="0" dirty="0">
                <a:solidFill>
                  <a:srgbClr val="000066"/>
                </a:solidFill>
              </a:rPr>
              <a:t>Durability Team Update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z="2800" i="0" dirty="0">
                <a:solidFill>
                  <a:srgbClr val="000066"/>
                </a:solidFill>
              </a:rPr>
              <a:t>Bolster Team Update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C88E0D-5B4D-6978-DCCD-C58C7DBF6B19}"/>
              </a:ext>
            </a:extLst>
          </p:cNvPr>
          <p:cNvSpPr txBox="1"/>
          <p:nvPr/>
        </p:nvSpPr>
        <p:spPr>
          <a:xfrm>
            <a:off x="1219200" y="2133600"/>
            <a:ext cx="4519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i="0" dirty="0"/>
              <a:t>Schedule IP strategy meeting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i="0" dirty="0"/>
              <a:t>Engage OEMs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i="0" dirty="0"/>
              <a:t>Contact Asad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i="0" dirty="0"/>
              <a:t>Meeting minute template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i="0"/>
              <a:t>Durability results</a:t>
            </a:r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val="3017229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7110B70-2BEB-FFD0-9EC1-7A5934345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" y="1524000"/>
            <a:ext cx="8153400" cy="500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737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9E54C37-96CC-1575-7E45-815B9F79F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2971800"/>
            <a:ext cx="4114800" cy="1143000"/>
          </a:xfrm>
        </p:spPr>
        <p:txBody>
          <a:bodyPr/>
          <a:lstStyle/>
          <a:p>
            <a:r>
              <a:rPr lang="en-US" sz="72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468439838"/>
      </p:ext>
    </p:extLst>
  </p:cSld>
  <p:clrMapOvr>
    <a:masterClrMapping/>
  </p:clrMapOvr>
</p:sld>
</file>

<file path=ppt/theme/theme1.xml><?xml version="1.0" encoding="utf-8"?>
<a:theme xmlns:a="http://schemas.openxmlformats.org/drawingml/2006/main" name="Global">
  <a:themeElements>
    <a:clrScheme name="">
      <a:dk1>
        <a:srgbClr val="333399"/>
      </a:dk1>
      <a:lt1>
        <a:srgbClr val="CCFFFF"/>
      </a:lt1>
      <a:dk2>
        <a:srgbClr val="CC3300"/>
      </a:dk2>
      <a:lt2>
        <a:srgbClr val="99CCFF"/>
      </a:lt2>
      <a:accent1>
        <a:srgbClr val="FFFFCC"/>
      </a:accent1>
      <a:accent2>
        <a:srgbClr val="B5E0E3"/>
      </a:accent2>
      <a:accent3>
        <a:srgbClr val="E2FFFF"/>
      </a:accent3>
      <a:accent4>
        <a:srgbClr val="2A2A82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37B593E6B3904AA9CD748B1F3C58F5" ma:contentTypeVersion="13" ma:contentTypeDescription="Create a new document." ma:contentTypeScope="" ma:versionID="30c1298adc57ad04b64c0eb3df056253">
  <xsd:schema xmlns:xsd="http://www.w3.org/2001/XMLSchema" xmlns:xs="http://www.w3.org/2001/XMLSchema" xmlns:p="http://schemas.microsoft.com/office/2006/metadata/properties" xmlns:ns3="1f30dbda-8d31-44d7-8762-d4bbc23bee67" xmlns:ns4="53586e66-783a-4688-91ef-3dc52e312449" targetNamespace="http://schemas.microsoft.com/office/2006/metadata/properties" ma:root="true" ma:fieldsID="66b2ed80b48a8a27bd7b15faccb099a8" ns3:_="" ns4:_="">
    <xsd:import namespace="1f30dbda-8d31-44d7-8762-d4bbc23bee67"/>
    <xsd:import namespace="53586e66-783a-4688-91ef-3dc52e31244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30dbda-8d31-44d7-8762-d4bbc23bee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586e66-783a-4688-91ef-3dc52e31244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F0C020-D1E5-426F-97E5-5BE34EED97B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9C093EA-B4CC-4A66-A3A3-FDCCB5E86D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D6A26E-6EC3-4E41-9278-FA0867E0AC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30dbda-8d31-44d7-8762-d4bbc23bee67"/>
    <ds:schemaRef ds:uri="53586e66-783a-4688-91ef-3dc52e3124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Designs\Global.pot</Template>
  <TotalTime>6207</TotalTime>
  <Words>37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Tahoma</vt:lpstr>
      <vt:lpstr>Times New Roman</vt:lpstr>
      <vt:lpstr>Global</vt:lpstr>
      <vt:lpstr>PowerPoint Presentation</vt:lpstr>
      <vt:lpstr>PowerPoint Presentation</vt:lpstr>
      <vt:lpstr>PowerPoint Presentation</vt:lpstr>
      <vt:lpstr>Thank you</vt:lpstr>
    </vt:vector>
  </TitlesOfParts>
  <Company>Johnson Controls - ASG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Firmness Committee Presentation</dc:title>
  <dc:creator>AG User</dc:creator>
  <cp:lastModifiedBy>Mark Weierstall</cp:lastModifiedBy>
  <cp:revision>268</cp:revision>
  <cp:lastPrinted>2008-02-13T22:04:24Z</cp:lastPrinted>
  <dcterms:created xsi:type="dcterms:W3CDTF">2005-08-08T17:01:38Z</dcterms:created>
  <dcterms:modified xsi:type="dcterms:W3CDTF">2024-06-20T14:27:41Z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0x0101009F37B593E6B3904AA9CD748B1F3C58F5</vt:lpwstr>
  </property>
</Properties>
</file>